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53"/>
  </p:notesMasterIdLst>
  <p:sldIdLst>
    <p:sldId id="388" r:id="rId10"/>
    <p:sldId id="374" r:id="rId11"/>
    <p:sldId id="375" r:id="rId12"/>
    <p:sldId id="389" r:id="rId13"/>
    <p:sldId id="305" r:id="rId14"/>
    <p:sldId id="337" r:id="rId15"/>
    <p:sldId id="338" r:id="rId16"/>
    <p:sldId id="340" r:id="rId17"/>
    <p:sldId id="335" r:id="rId18"/>
    <p:sldId id="313" r:id="rId19"/>
    <p:sldId id="314" r:id="rId20"/>
    <p:sldId id="315" r:id="rId21"/>
    <p:sldId id="318" r:id="rId22"/>
    <p:sldId id="319" r:id="rId23"/>
    <p:sldId id="395" r:id="rId24"/>
    <p:sldId id="396" r:id="rId25"/>
    <p:sldId id="287" r:id="rId26"/>
    <p:sldId id="288" r:id="rId27"/>
    <p:sldId id="390" r:id="rId28"/>
    <p:sldId id="320" r:id="rId29"/>
    <p:sldId id="322" r:id="rId30"/>
    <p:sldId id="321" r:id="rId31"/>
    <p:sldId id="323" r:id="rId32"/>
    <p:sldId id="391" r:id="rId33"/>
    <p:sldId id="392" r:id="rId34"/>
    <p:sldId id="328" r:id="rId35"/>
    <p:sldId id="398" r:id="rId36"/>
    <p:sldId id="399" r:id="rId37"/>
    <p:sldId id="400" r:id="rId38"/>
    <p:sldId id="343" r:id="rId39"/>
    <p:sldId id="346" r:id="rId40"/>
    <p:sldId id="376" r:id="rId41"/>
    <p:sldId id="377" r:id="rId42"/>
    <p:sldId id="378" r:id="rId43"/>
    <p:sldId id="379" r:id="rId44"/>
    <p:sldId id="381" r:id="rId45"/>
    <p:sldId id="382" r:id="rId46"/>
    <p:sldId id="383" r:id="rId47"/>
    <p:sldId id="387" r:id="rId48"/>
    <p:sldId id="386" r:id="rId49"/>
    <p:sldId id="384" r:id="rId50"/>
    <p:sldId id="385" r:id="rId51"/>
    <p:sldId id="304" r:id="rId52"/>
  </p:sldIdLst>
  <p:sldSz cx="9144000" cy="6858000" type="screen4x3"/>
  <p:notesSz cx="6797675" cy="9928225"/>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3" autoAdjust="0"/>
    <p:restoredTop sz="58023" autoAdjust="0"/>
  </p:normalViewPr>
  <p:slideViewPr>
    <p:cSldViewPr>
      <p:cViewPr varScale="1">
        <p:scale>
          <a:sx n="47" d="100"/>
          <a:sy n="47" d="100"/>
        </p:scale>
        <p:origin x="1724"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56"/>
    </p:cViewPr>
  </p:sorterViewPr>
  <p:notesViewPr>
    <p:cSldViewPr>
      <p:cViewPr varScale="1">
        <p:scale>
          <a:sx n="76" d="100"/>
          <a:sy n="76" d="100"/>
        </p:scale>
        <p:origin x="-2166" y="-96"/>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D7CF3-59C1-4347-A7E5-8BE39524CD72}"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GB"/>
        </a:p>
      </dgm:t>
    </dgm:pt>
    <dgm:pt modelId="{EDFB8847-8F71-4802-8597-983FFB9D3989}">
      <dgm:prSet/>
      <dgm:spPr/>
      <dgm:t>
        <a:bodyPr/>
        <a:lstStyle/>
        <a:p>
          <a:pPr rtl="0"/>
          <a:r>
            <a:rPr lang="en-GB" dirty="0" smtClean="0"/>
            <a:t>Housing &amp; Homelessness</a:t>
          </a:r>
          <a:endParaRPr lang="en-GB" dirty="0"/>
        </a:p>
      </dgm:t>
    </dgm:pt>
    <dgm:pt modelId="{78AEF42E-5A0F-4382-8841-45F26651211E}" type="parTrans" cxnId="{D3B9C33B-E741-47A0-910D-57A06D38557E}">
      <dgm:prSet/>
      <dgm:spPr/>
      <dgm:t>
        <a:bodyPr/>
        <a:lstStyle/>
        <a:p>
          <a:endParaRPr lang="en-GB"/>
        </a:p>
      </dgm:t>
    </dgm:pt>
    <dgm:pt modelId="{89898F36-F0DC-4C0D-B846-FB74C1897671}" type="sibTrans" cxnId="{D3B9C33B-E741-47A0-910D-57A06D38557E}">
      <dgm:prSet/>
      <dgm:spPr/>
      <dgm:t>
        <a:bodyPr/>
        <a:lstStyle/>
        <a:p>
          <a:endParaRPr lang="en-GB"/>
        </a:p>
      </dgm:t>
    </dgm:pt>
    <dgm:pt modelId="{6393C06B-FEAF-4FDA-81B7-7FA298CB63EC}">
      <dgm:prSet/>
      <dgm:spPr/>
      <dgm:t>
        <a:bodyPr/>
        <a:lstStyle/>
        <a:p>
          <a:pPr rtl="0"/>
          <a:r>
            <a:rPr lang="en-GB" smtClean="0"/>
            <a:t>Family</a:t>
          </a:r>
          <a:endParaRPr lang="en-GB"/>
        </a:p>
      </dgm:t>
    </dgm:pt>
    <dgm:pt modelId="{47C69714-0C58-46A2-ABB0-2F5B61B8EE9A}" type="parTrans" cxnId="{33825DC6-55D5-4E67-83DA-EEDE7F83E869}">
      <dgm:prSet/>
      <dgm:spPr/>
      <dgm:t>
        <a:bodyPr/>
        <a:lstStyle/>
        <a:p>
          <a:endParaRPr lang="en-GB"/>
        </a:p>
      </dgm:t>
    </dgm:pt>
    <dgm:pt modelId="{19AAF768-70FB-4078-B41A-34F4CAA4C8A1}" type="sibTrans" cxnId="{33825DC6-55D5-4E67-83DA-EEDE7F83E869}">
      <dgm:prSet/>
      <dgm:spPr/>
      <dgm:t>
        <a:bodyPr/>
        <a:lstStyle/>
        <a:p>
          <a:endParaRPr lang="en-GB"/>
        </a:p>
      </dgm:t>
    </dgm:pt>
    <dgm:pt modelId="{05B89DCC-7F29-4166-B291-F5AFFB259411}">
      <dgm:prSet/>
      <dgm:spPr/>
      <dgm:t>
        <a:bodyPr/>
        <a:lstStyle/>
        <a:p>
          <a:pPr rtl="0"/>
          <a:r>
            <a:rPr lang="en-GB" dirty="0" smtClean="0"/>
            <a:t>Debt </a:t>
          </a:r>
          <a:endParaRPr lang="en-GB" dirty="0"/>
        </a:p>
      </dgm:t>
    </dgm:pt>
    <dgm:pt modelId="{10C49092-6C91-4D14-91F8-71407E53CD48}" type="parTrans" cxnId="{5A75F259-0472-4481-9A87-CC349ED78426}">
      <dgm:prSet/>
      <dgm:spPr/>
      <dgm:t>
        <a:bodyPr/>
        <a:lstStyle/>
        <a:p>
          <a:endParaRPr lang="en-GB"/>
        </a:p>
      </dgm:t>
    </dgm:pt>
    <dgm:pt modelId="{2A293FB0-49F4-4FDF-B498-07B6FCF766E8}" type="sibTrans" cxnId="{5A75F259-0472-4481-9A87-CC349ED78426}">
      <dgm:prSet/>
      <dgm:spPr/>
      <dgm:t>
        <a:bodyPr/>
        <a:lstStyle/>
        <a:p>
          <a:endParaRPr lang="en-GB"/>
        </a:p>
      </dgm:t>
    </dgm:pt>
    <dgm:pt modelId="{592AFB98-8B41-4F7B-9C53-04BBC205D76B}">
      <dgm:prSet/>
      <dgm:spPr/>
      <dgm:t>
        <a:bodyPr/>
        <a:lstStyle/>
        <a:p>
          <a:pPr rtl="0"/>
          <a:r>
            <a:rPr lang="en-GB" dirty="0" smtClean="0"/>
            <a:t>Employment</a:t>
          </a:r>
          <a:endParaRPr lang="en-GB" dirty="0"/>
        </a:p>
      </dgm:t>
    </dgm:pt>
    <dgm:pt modelId="{2660D88B-7499-4345-A3DD-FE90C110D358}" type="parTrans" cxnId="{8E0C1160-340D-4944-A698-D344C3A3078E}">
      <dgm:prSet/>
      <dgm:spPr/>
      <dgm:t>
        <a:bodyPr/>
        <a:lstStyle/>
        <a:p>
          <a:endParaRPr lang="en-GB"/>
        </a:p>
      </dgm:t>
    </dgm:pt>
    <dgm:pt modelId="{09E5887B-C39E-4735-A6AE-A3EB3D826B06}" type="sibTrans" cxnId="{8E0C1160-340D-4944-A698-D344C3A3078E}">
      <dgm:prSet/>
      <dgm:spPr/>
      <dgm:t>
        <a:bodyPr/>
        <a:lstStyle/>
        <a:p>
          <a:endParaRPr lang="en-GB"/>
        </a:p>
      </dgm:t>
    </dgm:pt>
    <dgm:pt modelId="{D24ED6F8-35A5-4BDF-BB1B-F403EDAABDAD}">
      <dgm:prSet/>
      <dgm:spPr/>
      <dgm:t>
        <a:bodyPr/>
        <a:lstStyle/>
        <a:p>
          <a:pPr rtl="0"/>
          <a:r>
            <a:rPr lang="en-GB" smtClean="0"/>
            <a:t>Education </a:t>
          </a:r>
          <a:endParaRPr lang="en-GB"/>
        </a:p>
      </dgm:t>
    </dgm:pt>
    <dgm:pt modelId="{24B67E21-897B-4215-9529-A632AD641600}" type="parTrans" cxnId="{D0DCCFC8-D6A2-4AC4-93EE-FA5C0D983FB7}">
      <dgm:prSet/>
      <dgm:spPr/>
      <dgm:t>
        <a:bodyPr/>
        <a:lstStyle/>
        <a:p>
          <a:endParaRPr lang="en-GB"/>
        </a:p>
      </dgm:t>
    </dgm:pt>
    <dgm:pt modelId="{840188F0-2BAD-484A-94BF-271D9829EB64}" type="sibTrans" cxnId="{D0DCCFC8-D6A2-4AC4-93EE-FA5C0D983FB7}">
      <dgm:prSet/>
      <dgm:spPr/>
      <dgm:t>
        <a:bodyPr/>
        <a:lstStyle/>
        <a:p>
          <a:endParaRPr lang="en-GB"/>
        </a:p>
      </dgm:t>
    </dgm:pt>
    <dgm:pt modelId="{2F91F69A-4419-472B-ACF3-E5CE41C2B914}">
      <dgm:prSet/>
      <dgm:spPr/>
      <dgm:t>
        <a:bodyPr/>
        <a:lstStyle/>
        <a:p>
          <a:pPr rtl="0"/>
          <a:r>
            <a:rPr lang="en-GB" dirty="0" smtClean="0"/>
            <a:t>Welfare Benefits </a:t>
          </a:r>
          <a:endParaRPr lang="en-GB" dirty="0"/>
        </a:p>
      </dgm:t>
    </dgm:pt>
    <dgm:pt modelId="{E4A4EF50-CD43-49EC-BE5F-2E8B3A46D9FF}" type="parTrans" cxnId="{D15DCD95-78C1-445C-9C82-62FB4D04124B}">
      <dgm:prSet/>
      <dgm:spPr/>
      <dgm:t>
        <a:bodyPr/>
        <a:lstStyle/>
        <a:p>
          <a:endParaRPr lang="en-GB"/>
        </a:p>
      </dgm:t>
    </dgm:pt>
    <dgm:pt modelId="{204AF0FC-03A4-4D09-8178-9CA805399E61}" type="sibTrans" cxnId="{D15DCD95-78C1-445C-9C82-62FB4D04124B}">
      <dgm:prSet/>
      <dgm:spPr/>
      <dgm:t>
        <a:bodyPr/>
        <a:lstStyle/>
        <a:p>
          <a:endParaRPr lang="en-GB"/>
        </a:p>
      </dgm:t>
    </dgm:pt>
    <dgm:pt modelId="{8482A772-D5AB-45D8-8D63-A9E7067B48E1}">
      <dgm:prSet/>
      <dgm:spPr/>
      <dgm:t>
        <a:bodyPr/>
        <a:lstStyle/>
        <a:p>
          <a:pPr rtl="0"/>
          <a:r>
            <a:rPr lang="en-GB" dirty="0" smtClean="0"/>
            <a:t>Immigration </a:t>
          </a:r>
          <a:endParaRPr lang="en-GB" dirty="0"/>
        </a:p>
      </dgm:t>
    </dgm:pt>
    <dgm:pt modelId="{F61E1002-E572-4CC0-B170-54DE20D2CB6F}" type="sibTrans" cxnId="{2C175872-2B1B-4AE4-B396-DA87E93630BF}">
      <dgm:prSet/>
      <dgm:spPr/>
      <dgm:t>
        <a:bodyPr/>
        <a:lstStyle/>
        <a:p>
          <a:endParaRPr lang="en-GB"/>
        </a:p>
      </dgm:t>
    </dgm:pt>
    <dgm:pt modelId="{043DE25B-D2C2-4323-AA2E-9972B4C98C7C}" type="parTrans" cxnId="{2C175872-2B1B-4AE4-B396-DA87E93630BF}">
      <dgm:prSet/>
      <dgm:spPr/>
      <dgm:t>
        <a:bodyPr/>
        <a:lstStyle/>
        <a:p>
          <a:endParaRPr lang="en-GB"/>
        </a:p>
      </dgm:t>
    </dgm:pt>
    <dgm:pt modelId="{419263A1-0BFA-4C28-9A29-8DEA08FAB0A9}" type="pres">
      <dgm:prSet presAssocID="{C18D7CF3-59C1-4347-A7E5-8BE39524CD72}" presName="Name0" presStyleCnt="0">
        <dgm:presLayoutVars>
          <dgm:chMax val="7"/>
          <dgm:dir/>
          <dgm:resizeHandles val="exact"/>
        </dgm:presLayoutVars>
      </dgm:prSet>
      <dgm:spPr/>
      <dgm:t>
        <a:bodyPr/>
        <a:lstStyle/>
        <a:p>
          <a:endParaRPr lang="en-GB"/>
        </a:p>
      </dgm:t>
    </dgm:pt>
    <dgm:pt modelId="{7B7822ED-B0FF-442E-96E1-B25B44B39D0D}" type="pres">
      <dgm:prSet presAssocID="{C18D7CF3-59C1-4347-A7E5-8BE39524CD72}" presName="ellipse1" presStyleLbl="vennNode1" presStyleIdx="0" presStyleCnt="7">
        <dgm:presLayoutVars>
          <dgm:bulletEnabled val="1"/>
        </dgm:presLayoutVars>
      </dgm:prSet>
      <dgm:spPr/>
      <dgm:t>
        <a:bodyPr/>
        <a:lstStyle/>
        <a:p>
          <a:endParaRPr lang="en-GB"/>
        </a:p>
      </dgm:t>
    </dgm:pt>
    <dgm:pt modelId="{012B8821-8B84-406E-B06A-77FDE6EFAD2E}" type="pres">
      <dgm:prSet presAssocID="{C18D7CF3-59C1-4347-A7E5-8BE39524CD72}" presName="ellipse2" presStyleLbl="vennNode1" presStyleIdx="1" presStyleCnt="7">
        <dgm:presLayoutVars>
          <dgm:bulletEnabled val="1"/>
        </dgm:presLayoutVars>
      </dgm:prSet>
      <dgm:spPr/>
      <dgm:t>
        <a:bodyPr/>
        <a:lstStyle/>
        <a:p>
          <a:endParaRPr lang="en-GB"/>
        </a:p>
      </dgm:t>
    </dgm:pt>
    <dgm:pt modelId="{CC56D770-FF5E-4DF4-BEFA-079EF8F7705D}" type="pres">
      <dgm:prSet presAssocID="{C18D7CF3-59C1-4347-A7E5-8BE39524CD72}" presName="ellipse3" presStyleLbl="vennNode1" presStyleIdx="2" presStyleCnt="7">
        <dgm:presLayoutVars>
          <dgm:bulletEnabled val="1"/>
        </dgm:presLayoutVars>
      </dgm:prSet>
      <dgm:spPr/>
      <dgm:t>
        <a:bodyPr/>
        <a:lstStyle/>
        <a:p>
          <a:endParaRPr lang="en-GB"/>
        </a:p>
      </dgm:t>
    </dgm:pt>
    <dgm:pt modelId="{E03DD272-8491-4E79-AC01-E99B7B800F0D}" type="pres">
      <dgm:prSet presAssocID="{C18D7CF3-59C1-4347-A7E5-8BE39524CD72}" presName="ellipse4" presStyleLbl="vennNode1" presStyleIdx="3" presStyleCnt="7">
        <dgm:presLayoutVars>
          <dgm:bulletEnabled val="1"/>
        </dgm:presLayoutVars>
      </dgm:prSet>
      <dgm:spPr/>
      <dgm:t>
        <a:bodyPr/>
        <a:lstStyle/>
        <a:p>
          <a:endParaRPr lang="en-GB"/>
        </a:p>
      </dgm:t>
    </dgm:pt>
    <dgm:pt modelId="{3AE240EC-62B7-4C01-9EC4-F946FBB17E76}" type="pres">
      <dgm:prSet presAssocID="{C18D7CF3-59C1-4347-A7E5-8BE39524CD72}" presName="ellipse5" presStyleLbl="vennNode1" presStyleIdx="4" presStyleCnt="7">
        <dgm:presLayoutVars>
          <dgm:bulletEnabled val="1"/>
        </dgm:presLayoutVars>
      </dgm:prSet>
      <dgm:spPr/>
      <dgm:t>
        <a:bodyPr/>
        <a:lstStyle/>
        <a:p>
          <a:endParaRPr lang="en-GB"/>
        </a:p>
      </dgm:t>
    </dgm:pt>
    <dgm:pt modelId="{D5EEE777-1682-4E67-9278-F24974D983EB}" type="pres">
      <dgm:prSet presAssocID="{C18D7CF3-59C1-4347-A7E5-8BE39524CD72}" presName="ellipse6" presStyleLbl="vennNode1" presStyleIdx="5" presStyleCnt="7">
        <dgm:presLayoutVars>
          <dgm:bulletEnabled val="1"/>
        </dgm:presLayoutVars>
      </dgm:prSet>
      <dgm:spPr/>
      <dgm:t>
        <a:bodyPr/>
        <a:lstStyle/>
        <a:p>
          <a:endParaRPr lang="en-GB"/>
        </a:p>
      </dgm:t>
    </dgm:pt>
    <dgm:pt modelId="{A7952C1A-8F5F-426A-9437-35B09E0D93A0}" type="pres">
      <dgm:prSet presAssocID="{C18D7CF3-59C1-4347-A7E5-8BE39524CD72}" presName="ellipse7" presStyleLbl="vennNode1" presStyleIdx="6" presStyleCnt="7">
        <dgm:presLayoutVars>
          <dgm:bulletEnabled val="1"/>
        </dgm:presLayoutVars>
      </dgm:prSet>
      <dgm:spPr/>
      <dgm:t>
        <a:bodyPr/>
        <a:lstStyle/>
        <a:p>
          <a:endParaRPr lang="en-GB"/>
        </a:p>
      </dgm:t>
    </dgm:pt>
  </dgm:ptLst>
  <dgm:cxnLst>
    <dgm:cxn modelId="{55977DF4-DD6B-4102-AF4F-64AC63A96AB7}" type="presOf" srcId="{05B89DCC-7F29-4166-B291-F5AFFB259411}" destId="{CC56D770-FF5E-4DF4-BEFA-079EF8F7705D}" srcOrd="0" destOrd="0" presId="urn:microsoft.com/office/officeart/2005/8/layout/rings+Icon"/>
    <dgm:cxn modelId="{F0CA3DA3-0EBF-46B8-91F7-47A29D524C63}" type="presOf" srcId="{8482A772-D5AB-45D8-8D63-A9E7067B48E1}" destId="{E03DD272-8491-4E79-AC01-E99B7B800F0D}" srcOrd="0" destOrd="0" presId="urn:microsoft.com/office/officeart/2005/8/layout/rings+Icon"/>
    <dgm:cxn modelId="{8E0C1160-340D-4944-A698-D344C3A3078E}" srcId="{C18D7CF3-59C1-4347-A7E5-8BE39524CD72}" destId="{592AFB98-8B41-4F7B-9C53-04BBC205D76B}" srcOrd="4" destOrd="0" parTransId="{2660D88B-7499-4345-A3DD-FE90C110D358}" sibTransId="{09E5887B-C39E-4735-A6AE-A3EB3D826B06}"/>
    <dgm:cxn modelId="{D3B9C33B-E741-47A0-910D-57A06D38557E}" srcId="{C18D7CF3-59C1-4347-A7E5-8BE39524CD72}" destId="{EDFB8847-8F71-4802-8597-983FFB9D3989}" srcOrd="0" destOrd="0" parTransId="{78AEF42E-5A0F-4382-8841-45F26651211E}" sibTransId="{89898F36-F0DC-4C0D-B846-FB74C1897671}"/>
    <dgm:cxn modelId="{78611471-E970-4EEE-81DB-516FB46AE21B}" type="presOf" srcId="{D24ED6F8-35A5-4BDF-BB1B-F403EDAABDAD}" destId="{D5EEE777-1682-4E67-9278-F24974D983EB}" srcOrd="0" destOrd="0" presId="urn:microsoft.com/office/officeart/2005/8/layout/rings+Icon"/>
    <dgm:cxn modelId="{36FD743A-3C0A-459A-84CD-3271E3F31100}" type="presOf" srcId="{2F91F69A-4419-472B-ACF3-E5CE41C2B914}" destId="{A7952C1A-8F5F-426A-9437-35B09E0D93A0}" srcOrd="0" destOrd="0" presId="urn:microsoft.com/office/officeart/2005/8/layout/rings+Icon"/>
    <dgm:cxn modelId="{2C175872-2B1B-4AE4-B396-DA87E93630BF}" srcId="{C18D7CF3-59C1-4347-A7E5-8BE39524CD72}" destId="{8482A772-D5AB-45D8-8D63-A9E7067B48E1}" srcOrd="3" destOrd="0" parTransId="{043DE25B-D2C2-4323-AA2E-9972B4C98C7C}" sibTransId="{F61E1002-E572-4CC0-B170-54DE20D2CB6F}"/>
    <dgm:cxn modelId="{D15DCD95-78C1-445C-9C82-62FB4D04124B}" srcId="{C18D7CF3-59C1-4347-A7E5-8BE39524CD72}" destId="{2F91F69A-4419-472B-ACF3-E5CE41C2B914}" srcOrd="6" destOrd="0" parTransId="{E4A4EF50-CD43-49EC-BE5F-2E8B3A46D9FF}" sibTransId="{204AF0FC-03A4-4D09-8178-9CA805399E61}"/>
    <dgm:cxn modelId="{59FFEDF2-F7C5-4B2E-A362-8D2A7239CD7E}" type="presOf" srcId="{EDFB8847-8F71-4802-8597-983FFB9D3989}" destId="{7B7822ED-B0FF-442E-96E1-B25B44B39D0D}" srcOrd="0" destOrd="0" presId="urn:microsoft.com/office/officeart/2005/8/layout/rings+Icon"/>
    <dgm:cxn modelId="{D0DCCFC8-D6A2-4AC4-93EE-FA5C0D983FB7}" srcId="{C18D7CF3-59C1-4347-A7E5-8BE39524CD72}" destId="{D24ED6F8-35A5-4BDF-BB1B-F403EDAABDAD}" srcOrd="5" destOrd="0" parTransId="{24B67E21-897B-4215-9529-A632AD641600}" sibTransId="{840188F0-2BAD-484A-94BF-271D9829EB64}"/>
    <dgm:cxn modelId="{33825DC6-55D5-4E67-83DA-EEDE7F83E869}" srcId="{C18D7CF3-59C1-4347-A7E5-8BE39524CD72}" destId="{6393C06B-FEAF-4FDA-81B7-7FA298CB63EC}" srcOrd="1" destOrd="0" parTransId="{47C69714-0C58-46A2-ABB0-2F5B61B8EE9A}" sibTransId="{19AAF768-70FB-4078-B41A-34F4CAA4C8A1}"/>
    <dgm:cxn modelId="{0F3501D0-C608-4D48-B794-2CE46CED230C}" type="presOf" srcId="{C18D7CF3-59C1-4347-A7E5-8BE39524CD72}" destId="{419263A1-0BFA-4C28-9A29-8DEA08FAB0A9}" srcOrd="0" destOrd="0" presId="urn:microsoft.com/office/officeart/2005/8/layout/rings+Icon"/>
    <dgm:cxn modelId="{AFB2AF5A-1713-4DFC-BA28-940036994AEA}" type="presOf" srcId="{592AFB98-8B41-4F7B-9C53-04BBC205D76B}" destId="{3AE240EC-62B7-4C01-9EC4-F946FBB17E76}" srcOrd="0" destOrd="0" presId="urn:microsoft.com/office/officeart/2005/8/layout/rings+Icon"/>
    <dgm:cxn modelId="{5A75F259-0472-4481-9A87-CC349ED78426}" srcId="{C18D7CF3-59C1-4347-A7E5-8BE39524CD72}" destId="{05B89DCC-7F29-4166-B291-F5AFFB259411}" srcOrd="2" destOrd="0" parTransId="{10C49092-6C91-4D14-91F8-71407E53CD48}" sibTransId="{2A293FB0-49F4-4FDF-B498-07B6FCF766E8}"/>
    <dgm:cxn modelId="{93E3FCFF-EC05-45B8-870A-3E3394E6CF5B}" type="presOf" srcId="{6393C06B-FEAF-4FDA-81B7-7FA298CB63EC}" destId="{012B8821-8B84-406E-B06A-77FDE6EFAD2E}" srcOrd="0" destOrd="0" presId="urn:microsoft.com/office/officeart/2005/8/layout/rings+Icon"/>
    <dgm:cxn modelId="{104CD3CD-E70B-4137-89B6-ACA416BAC255}" type="presParOf" srcId="{419263A1-0BFA-4C28-9A29-8DEA08FAB0A9}" destId="{7B7822ED-B0FF-442E-96E1-B25B44B39D0D}" srcOrd="0" destOrd="0" presId="urn:microsoft.com/office/officeart/2005/8/layout/rings+Icon"/>
    <dgm:cxn modelId="{4F7A64CA-323A-4B33-848E-1B94A1C3E062}" type="presParOf" srcId="{419263A1-0BFA-4C28-9A29-8DEA08FAB0A9}" destId="{012B8821-8B84-406E-B06A-77FDE6EFAD2E}" srcOrd="1" destOrd="0" presId="urn:microsoft.com/office/officeart/2005/8/layout/rings+Icon"/>
    <dgm:cxn modelId="{EDFD5695-D04D-490E-88FB-19DD348E2FBC}" type="presParOf" srcId="{419263A1-0BFA-4C28-9A29-8DEA08FAB0A9}" destId="{CC56D770-FF5E-4DF4-BEFA-079EF8F7705D}" srcOrd="2" destOrd="0" presId="urn:microsoft.com/office/officeart/2005/8/layout/rings+Icon"/>
    <dgm:cxn modelId="{9473BE69-0992-4C62-A8DD-256C1034672F}" type="presParOf" srcId="{419263A1-0BFA-4C28-9A29-8DEA08FAB0A9}" destId="{E03DD272-8491-4E79-AC01-E99B7B800F0D}" srcOrd="3" destOrd="0" presId="urn:microsoft.com/office/officeart/2005/8/layout/rings+Icon"/>
    <dgm:cxn modelId="{7742EF37-1896-4B22-9750-ECC61D16A86D}" type="presParOf" srcId="{419263A1-0BFA-4C28-9A29-8DEA08FAB0A9}" destId="{3AE240EC-62B7-4C01-9EC4-F946FBB17E76}" srcOrd="4" destOrd="0" presId="urn:microsoft.com/office/officeart/2005/8/layout/rings+Icon"/>
    <dgm:cxn modelId="{D4709E06-5AC4-4E68-8050-D6D00B3F4F5B}" type="presParOf" srcId="{419263A1-0BFA-4C28-9A29-8DEA08FAB0A9}" destId="{D5EEE777-1682-4E67-9278-F24974D983EB}" srcOrd="5" destOrd="0" presId="urn:microsoft.com/office/officeart/2005/8/layout/rings+Icon"/>
    <dgm:cxn modelId="{339B59CE-55F0-45B9-B8A3-8E66751B29A6}" type="presParOf" srcId="{419263A1-0BFA-4C28-9A29-8DEA08FAB0A9}" destId="{A7952C1A-8F5F-426A-9437-35B09E0D93A0}"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A38AF-BD22-4847-A285-9665C16FC34F}" type="doc">
      <dgm:prSet loTypeId="urn:microsoft.com/office/officeart/2005/8/layout/hProcess9" loCatId="process" qsTypeId="urn:microsoft.com/office/officeart/2005/8/quickstyle/simple1" qsCatId="simple" csTypeId="urn:microsoft.com/office/officeart/2005/8/colors/colorful1#2" csCatId="colorful" phldr="1"/>
      <dgm:spPr/>
      <dgm:t>
        <a:bodyPr/>
        <a:lstStyle/>
        <a:p>
          <a:endParaRPr lang="en-GB"/>
        </a:p>
      </dgm:t>
    </dgm:pt>
    <dgm:pt modelId="{7C176DD0-740C-4852-B159-BD04F102E473}">
      <dgm:prSet phldrT="[Text]" custT="1"/>
      <dgm:spPr>
        <a:xfrm>
          <a:off x="100"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800" b="1" dirty="0">
              <a:solidFill>
                <a:sysClr val="window" lastClr="FFFFFF"/>
              </a:solidFill>
              <a:latin typeface="Calibri"/>
              <a:ea typeface="+mn-ea"/>
              <a:cs typeface="Arial" pitchFamily="34" charset="0"/>
            </a:rPr>
            <a:t>Reception</a:t>
          </a:r>
        </a:p>
      </dgm:t>
    </dgm:pt>
    <dgm:pt modelId="{A9C07053-009E-460C-9875-443B35E09E88}" type="parTrans" cxnId="{E020B4C4-076C-425A-B290-DBD2411AE166}">
      <dgm:prSet/>
      <dgm:spPr/>
      <dgm:t>
        <a:bodyPr/>
        <a:lstStyle/>
        <a:p>
          <a:endParaRPr lang="en-GB" sz="1800"/>
        </a:p>
      </dgm:t>
    </dgm:pt>
    <dgm:pt modelId="{DB7A893F-849F-460C-9B83-B47D4D190B8D}" type="sibTrans" cxnId="{E020B4C4-076C-425A-B290-DBD2411AE166}">
      <dgm:prSet/>
      <dgm:spPr/>
      <dgm:t>
        <a:bodyPr/>
        <a:lstStyle/>
        <a:p>
          <a:endParaRPr lang="en-GB" sz="1800"/>
        </a:p>
      </dgm:t>
    </dgm:pt>
    <dgm:pt modelId="{888F0F3E-73E3-4E18-A450-562144A7E0B0}">
      <dgm:prSet phldrT="[Text]" custT="1"/>
      <dgm:spPr>
        <a:xfrm>
          <a:off x="100"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dirty="0">
            <a:solidFill>
              <a:sysClr val="window" lastClr="FFFFFF"/>
            </a:solidFill>
            <a:latin typeface="Calibri"/>
            <a:ea typeface="+mn-ea"/>
            <a:cs typeface="Arial" pitchFamily="34" charset="0"/>
          </a:endParaRPr>
        </a:p>
      </dgm:t>
    </dgm:pt>
    <dgm:pt modelId="{E2C350E6-DD93-4FBD-9717-C91E33D96738}" type="parTrans" cxnId="{EE4EFA7D-DB66-4243-B5EF-7AD7C191CCE0}">
      <dgm:prSet/>
      <dgm:spPr/>
      <dgm:t>
        <a:bodyPr/>
        <a:lstStyle/>
        <a:p>
          <a:endParaRPr lang="en-GB" sz="1800"/>
        </a:p>
      </dgm:t>
    </dgm:pt>
    <dgm:pt modelId="{A3A68357-ADBF-49A6-9838-B1C259A156F1}" type="sibTrans" cxnId="{EE4EFA7D-DB66-4243-B5EF-7AD7C191CCE0}">
      <dgm:prSet/>
      <dgm:spPr/>
      <dgm:t>
        <a:bodyPr/>
        <a:lstStyle/>
        <a:p>
          <a:endParaRPr lang="en-GB" sz="1800"/>
        </a:p>
      </dgm:t>
    </dgm:pt>
    <dgm:pt modelId="{7B8192B2-E6AE-46A1-85FE-44984D99C334}">
      <dgm:prSet phldrT="[Text]" custT="1"/>
      <dgm:spPr>
        <a:xfrm>
          <a:off x="100"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GB" sz="1800" dirty="0">
              <a:solidFill>
                <a:sysClr val="window" lastClr="FFFFFF"/>
              </a:solidFill>
              <a:latin typeface="Calibri"/>
              <a:ea typeface="+mn-ea"/>
              <a:cs typeface="Arial" pitchFamily="34" charset="0"/>
            </a:rPr>
            <a:t>Initial details</a:t>
          </a:r>
        </a:p>
      </dgm:t>
    </dgm:pt>
    <dgm:pt modelId="{E42E5B6D-96A8-4815-9A3D-CC9A43FB15A5}" type="parTrans" cxnId="{5B66FD82-3E18-4562-8DF7-B9761A1D31C3}">
      <dgm:prSet/>
      <dgm:spPr/>
      <dgm:t>
        <a:bodyPr/>
        <a:lstStyle/>
        <a:p>
          <a:endParaRPr lang="en-GB" sz="1800"/>
        </a:p>
      </dgm:t>
    </dgm:pt>
    <dgm:pt modelId="{85A8BA46-F030-4DFD-BCC7-27B7E045D7F9}" type="sibTrans" cxnId="{5B66FD82-3E18-4562-8DF7-B9761A1D31C3}">
      <dgm:prSet/>
      <dgm:spPr/>
      <dgm:t>
        <a:bodyPr/>
        <a:lstStyle/>
        <a:p>
          <a:endParaRPr lang="en-GB" sz="1800"/>
        </a:p>
      </dgm:t>
    </dgm:pt>
    <dgm:pt modelId="{522820A7-87E9-4AE3-9315-3E8365656884}">
      <dgm:prSet custT="1"/>
      <dgm:spPr>
        <a:xfrm>
          <a:off x="100"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dirty="0">
            <a:solidFill>
              <a:sysClr val="window" lastClr="FFFFFF"/>
            </a:solidFill>
            <a:latin typeface="Calibri"/>
            <a:ea typeface="+mn-ea"/>
            <a:cs typeface="Arial" pitchFamily="34" charset="0"/>
          </a:endParaRPr>
        </a:p>
      </dgm:t>
    </dgm:pt>
    <dgm:pt modelId="{605FB884-25D2-473A-AD9A-47B964D1E932}" type="parTrans" cxnId="{5F2C9FE9-C67E-4C5A-8475-5A008F5E76EE}">
      <dgm:prSet/>
      <dgm:spPr/>
      <dgm:t>
        <a:bodyPr/>
        <a:lstStyle/>
        <a:p>
          <a:endParaRPr lang="en-GB" sz="1800"/>
        </a:p>
      </dgm:t>
    </dgm:pt>
    <dgm:pt modelId="{3E52BB7C-FA69-4F43-9408-17191951AB63}" type="sibTrans" cxnId="{5F2C9FE9-C67E-4C5A-8475-5A008F5E76EE}">
      <dgm:prSet/>
      <dgm:spPr/>
      <dgm:t>
        <a:bodyPr/>
        <a:lstStyle/>
        <a:p>
          <a:endParaRPr lang="en-GB" sz="1800"/>
        </a:p>
      </dgm:t>
    </dgm:pt>
    <dgm:pt modelId="{91D7A116-0DB9-467A-84AE-70588B1E1EF2}">
      <dgm:prSet custT="1"/>
      <dgm:spPr>
        <a:xfrm>
          <a:off x="100"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a:solidFill>
              <a:sysClr val="window" lastClr="FFFFFF"/>
            </a:solidFill>
            <a:latin typeface="Calibri"/>
            <a:ea typeface="+mn-ea"/>
            <a:cs typeface="Arial" pitchFamily="34" charset="0"/>
          </a:endParaRPr>
        </a:p>
      </dgm:t>
    </dgm:pt>
    <dgm:pt modelId="{9DDC1878-C626-415B-89CD-C18452E1DFC4}" type="parTrans" cxnId="{C3AFB74E-1F0D-40E9-B00F-0DFEBB591969}">
      <dgm:prSet/>
      <dgm:spPr/>
      <dgm:t>
        <a:bodyPr/>
        <a:lstStyle/>
        <a:p>
          <a:endParaRPr lang="en-GB" sz="1800"/>
        </a:p>
      </dgm:t>
    </dgm:pt>
    <dgm:pt modelId="{7DBF95E5-D49E-4650-AA50-824FEC15D8C6}" type="sibTrans" cxnId="{C3AFB74E-1F0D-40E9-B00F-0DFEBB591969}">
      <dgm:prSet/>
      <dgm:spPr/>
      <dgm:t>
        <a:bodyPr/>
        <a:lstStyle/>
        <a:p>
          <a:endParaRPr lang="en-GB" sz="1800"/>
        </a:p>
      </dgm:t>
    </dgm:pt>
    <dgm:pt modelId="{9F404E22-1641-4636-BAA7-EC19FD244035}">
      <dgm:prSet custT="1"/>
      <dgm:spPr>
        <a:xfrm>
          <a:off x="100"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dirty="0">
            <a:solidFill>
              <a:sysClr val="window" lastClr="FFFFFF"/>
            </a:solidFill>
            <a:latin typeface="Calibri"/>
            <a:ea typeface="+mn-ea"/>
            <a:cs typeface="Arial" pitchFamily="34" charset="0"/>
          </a:endParaRPr>
        </a:p>
      </dgm:t>
    </dgm:pt>
    <dgm:pt modelId="{B8284B12-DAF0-42F7-9BE5-CC25636AEF44}" type="parTrans" cxnId="{2FDFA484-3F8B-4C61-A048-B4CB47FA1963}">
      <dgm:prSet/>
      <dgm:spPr/>
      <dgm:t>
        <a:bodyPr/>
        <a:lstStyle/>
        <a:p>
          <a:endParaRPr lang="en-GB" sz="1800"/>
        </a:p>
      </dgm:t>
    </dgm:pt>
    <dgm:pt modelId="{E47CBBA9-6011-411D-B62D-803A28B389EF}" type="sibTrans" cxnId="{2FDFA484-3F8B-4C61-A048-B4CB47FA1963}">
      <dgm:prSet/>
      <dgm:spPr/>
      <dgm:t>
        <a:bodyPr/>
        <a:lstStyle/>
        <a:p>
          <a:endParaRPr lang="en-GB" sz="1800"/>
        </a:p>
      </dgm:t>
    </dgm:pt>
    <dgm:pt modelId="{81495DAA-7DD6-4BD9-9508-9A56A5B4EC1E}">
      <dgm:prSet custT="1"/>
      <dgm:spPr>
        <a:xfrm>
          <a:off x="1405119" y="1253013"/>
          <a:ext cx="1204302" cy="1670685"/>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800" b="1" dirty="0">
              <a:solidFill>
                <a:sysClr val="window" lastClr="FFFFFF"/>
              </a:solidFill>
              <a:latin typeface="Calibri"/>
              <a:ea typeface="+mn-ea"/>
              <a:cs typeface="Arial" pitchFamily="34" charset="0"/>
            </a:rPr>
            <a:t>Interview  Part 1</a:t>
          </a:r>
        </a:p>
      </dgm:t>
    </dgm:pt>
    <dgm:pt modelId="{386E73CD-D7E0-4A43-B6E5-26E0CA401EBE}" type="parTrans" cxnId="{62C1F79A-E9FC-4D4A-8F8D-08E12229E52D}">
      <dgm:prSet/>
      <dgm:spPr/>
      <dgm:t>
        <a:bodyPr/>
        <a:lstStyle/>
        <a:p>
          <a:endParaRPr lang="en-GB" sz="1800"/>
        </a:p>
      </dgm:t>
    </dgm:pt>
    <dgm:pt modelId="{E7DA2682-53D9-4C83-A276-002E7CAC5425}" type="sibTrans" cxnId="{62C1F79A-E9FC-4D4A-8F8D-08E12229E52D}">
      <dgm:prSet/>
      <dgm:spPr/>
      <dgm:t>
        <a:bodyPr/>
        <a:lstStyle/>
        <a:p>
          <a:endParaRPr lang="en-GB" sz="1800"/>
        </a:p>
      </dgm:t>
    </dgm:pt>
    <dgm:pt modelId="{199D8DD2-9453-4EC3-9302-46AB38B5BC96}">
      <dgm:prSet custT="1"/>
      <dgm:spPr>
        <a:xfrm>
          <a:off x="2810139" y="1253013"/>
          <a:ext cx="1204302" cy="1670685"/>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800" b="1" dirty="0">
              <a:solidFill>
                <a:sysClr val="window" lastClr="FFFFFF"/>
              </a:solidFill>
              <a:latin typeface="Calibri"/>
              <a:ea typeface="+mn-ea"/>
              <a:cs typeface="Arial" pitchFamily="34" charset="0"/>
            </a:rPr>
            <a:t>Research enquiry</a:t>
          </a:r>
        </a:p>
      </dgm:t>
    </dgm:pt>
    <dgm:pt modelId="{4E52E33E-C94B-4C49-838B-447360A31D4A}" type="parTrans" cxnId="{AA9AED00-7083-42CD-BF6A-560F72D317F9}">
      <dgm:prSet/>
      <dgm:spPr/>
      <dgm:t>
        <a:bodyPr/>
        <a:lstStyle/>
        <a:p>
          <a:endParaRPr lang="en-GB" sz="1800"/>
        </a:p>
      </dgm:t>
    </dgm:pt>
    <dgm:pt modelId="{5B722F0F-28FB-4587-9899-519C93D618D1}" type="sibTrans" cxnId="{AA9AED00-7083-42CD-BF6A-560F72D317F9}">
      <dgm:prSet/>
      <dgm:spPr/>
      <dgm:t>
        <a:bodyPr/>
        <a:lstStyle/>
        <a:p>
          <a:endParaRPr lang="en-GB" sz="1800"/>
        </a:p>
      </dgm:t>
    </dgm:pt>
    <dgm:pt modelId="{C33D404F-308B-4C36-A107-04AA3374DC8F}">
      <dgm:prSet custT="1"/>
      <dgm:spPr>
        <a:xfrm>
          <a:off x="4215158" y="1253013"/>
          <a:ext cx="1204302" cy="1670685"/>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800" b="1" dirty="0">
              <a:solidFill>
                <a:sysClr val="window" lastClr="FFFFFF"/>
              </a:solidFill>
              <a:latin typeface="Calibri"/>
              <a:ea typeface="+mn-ea"/>
              <a:cs typeface="Arial" pitchFamily="34" charset="0"/>
            </a:rPr>
            <a:t>Consult supervisor</a:t>
          </a:r>
        </a:p>
      </dgm:t>
    </dgm:pt>
    <dgm:pt modelId="{2080A780-B27F-471E-B2B9-230872116FF8}" type="parTrans" cxnId="{421D8C66-D564-4D2A-808B-8037E8058867}">
      <dgm:prSet/>
      <dgm:spPr/>
      <dgm:t>
        <a:bodyPr/>
        <a:lstStyle/>
        <a:p>
          <a:endParaRPr lang="en-GB" sz="1800"/>
        </a:p>
      </dgm:t>
    </dgm:pt>
    <dgm:pt modelId="{CD90E6D8-0A97-447F-B6CC-4180551BE23F}" type="sibTrans" cxnId="{421D8C66-D564-4D2A-808B-8037E8058867}">
      <dgm:prSet/>
      <dgm:spPr/>
      <dgm:t>
        <a:bodyPr/>
        <a:lstStyle/>
        <a:p>
          <a:endParaRPr lang="en-GB" sz="1800"/>
        </a:p>
      </dgm:t>
    </dgm:pt>
    <dgm:pt modelId="{7B7199A5-51CF-4D43-A99C-A1E39ED0402D}">
      <dgm:prSet custT="1"/>
      <dgm:spPr>
        <a:xfrm>
          <a:off x="5620177" y="1253013"/>
          <a:ext cx="1204302" cy="167068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800" b="1" dirty="0">
              <a:solidFill>
                <a:sysClr val="window" lastClr="FFFFFF"/>
              </a:solidFill>
              <a:latin typeface="Calibri"/>
              <a:ea typeface="+mn-ea"/>
              <a:cs typeface="Arial" pitchFamily="34" charset="0"/>
            </a:rPr>
            <a:t>Interview Part 2</a:t>
          </a:r>
        </a:p>
      </dgm:t>
    </dgm:pt>
    <dgm:pt modelId="{445CCD53-9330-4666-9B8A-534C28690001}" type="parTrans" cxnId="{E37244C0-321F-4B24-9BDE-46D460CF5163}">
      <dgm:prSet/>
      <dgm:spPr/>
      <dgm:t>
        <a:bodyPr/>
        <a:lstStyle/>
        <a:p>
          <a:endParaRPr lang="en-GB" sz="1800"/>
        </a:p>
      </dgm:t>
    </dgm:pt>
    <dgm:pt modelId="{1D82E85E-F29B-4D45-B08A-805872D44C08}" type="sibTrans" cxnId="{E37244C0-321F-4B24-9BDE-46D460CF5163}">
      <dgm:prSet/>
      <dgm:spPr/>
      <dgm:t>
        <a:bodyPr/>
        <a:lstStyle/>
        <a:p>
          <a:endParaRPr lang="en-GB" sz="1800"/>
        </a:p>
      </dgm:t>
    </dgm:pt>
    <dgm:pt modelId="{5A3BCE72-ABF6-4270-9611-510D314E6EE4}">
      <dgm:prSet custT="1"/>
      <dgm:spPr>
        <a:xfrm>
          <a:off x="1405119" y="1253013"/>
          <a:ext cx="1204302" cy="1670685"/>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GB" sz="1800" dirty="0">
              <a:solidFill>
                <a:sysClr val="window" lastClr="FFFFFF"/>
              </a:solidFill>
              <a:latin typeface="Calibri"/>
              <a:ea typeface="+mn-ea"/>
              <a:cs typeface="Arial" pitchFamily="34" charset="0"/>
            </a:rPr>
            <a:t>Fact-finding</a:t>
          </a:r>
        </a:p>
      </dgm:t>
    </dgm:pt>
    <dgm:pt modelId="{037D9B23-3351-4586-B5AA-606B0D9336F5}" type="parTrans" cxnId="{375AB600-9AF9-47D9-9544-547D5FD9D132}">
      <dgm:prSet/>
      <dgm:spPr/>
      <dgm:t>
        <a:bodyPr/>
        <a:lstStyle/>
        <a:p>
          <a:endParaRPr lang="en-GB" sz="1800"/>
        </a:p>
      </dgm:t>
    </dgm:pt>
    <dgm:pt modelId="{450BFE30-B501-4668-A88B-2C1BEB141A3A}" type="sibTrans" cxnId="{375AB600-9AF9-47D9-9544-547D5FD9D132}">
      <dgm:prSet/>
      <dgm:spPr/>
      <dgm:t>
        <a:bodyPr/>
        <a:lstStyle/>
        <a:p>
          <a:endParaRPr lang="en-GB" sz="1800"/>
        </a:p>
      </dgm:t>
    </dgm:pt>
    <dgm:pt modelId="{257A4BC2-27C7-4877-B7B5-F9D0765F0B15}">
      <dgm:prSet custT="1"/>
      <dgm:spPr>
        <a:xfrm>
          <a:off x="1405119" y="1253013"/>
          <a:ext cx="1204302" cy="1670685"/>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GB" sz="1800" dirty="0">
              <a:solidFill>
                <a:sysClr val="window" lastClr="FFFFFF"/>
              </a:solidFill>
              <a:latin typeface="Calibri"/>
              <a:ea typeface="+mn-ea"/>
              <a:cs typeface="Arial" pitchFamily="34" charset="0"/>
            </a:rPr>
            <a:t>Establish what client wants</a:t>
          </a:r>
        </a:p>
      </dgm:t>
    </dgm:pt>
    <dgm:pt modelId="{C775CB6B-B748-4748-8DB0-52E6F4724B2D}" type="parTrans" cxnId="{47C8149D-AFE3-4C80-B032-9A6CB8BDE3A4}">
      <dgm:prSet/>
      <dgm:spPr/>
      <dgm:t>
        <a:bodyPr/>
        <a:lstStyle/>
        <a:p>
          <a:endParaRPr lang="en-GB" sz="1800"/>
        </a:p>
      </dgm:t>
    </dgm:pt>
    <dgm:pt modelId="{8EAFC5AF-9988-4D41-853D-32E13AE52F8E}" type="sibTrans" cxnId="{47C8149D-AFE3-4C80-B032-9A6CB8BDE3A4}">
      <dgm:prSet/>
      <dgm:spPr/>
      <dgm:t>
        <a:bodyPr/>
        <a:lstStyle/>
        <a:p>
          <a:endParaRPr lang="en-GB" sz="1800"/>
        </a:p>
      </dgm:t>
    </dgm:pt>
    <dgm:pt modelId="{6FC2CF1B-D69B-4379-8F8B-8E9DCE230D71}">
      <dgm:prSet custT="1"/>
      <dgm:spPr>
        <a:xfrm>
          <a:off x="2810139" y="1253013"/>
          <a:ext cx="1204302" cy="1670685"/>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GB" sz="1800" dirty="0">
              <a:solidFill>
                <a:sysClr val="window" lastClr="FFFFFF"/>
              </a:solidFill>
              <a:latin typeface="Calibri"/>
              <a:ea typeface="+mn-ea"/>
              <a:cs typeface="Arial" pitchFamily="34" charset="0"/>
            </a:rPr>
            <a:t>Using </a:t>
          </a:r>
          <a:r>
            <a:rPr lang="en-GB" sz="1800" dirty="0" smtClean="0">
              <a:solidFill>
                <a:sysClr val="window" lastClr="FFFFFF"/>
              </a:solidFill>
              <a:latin typeface="Calibri"/>
              <a:ea typeface="+mn-ea"/>
              <a:cs typeface="Arial" pitchFamily="34" charset="0"/>
            </a:rPr>
            <a:t>Advice-guide </a:t>
          </a:r>
          <a:r>
            <a:rPr lang="en-GB" sz="1800" dirty="0">
              <a:solidFill>
                <a:sysClr val="window" lastClr="FFFFFF"/>
              </a:solidFill>
              <a:latin typeface="Calibri"/>
              <a:ea typeface="+mn-ea"/>
              <a:cs typeface="Arial" pitchFamily="34" charset="0"/>
            </a:rPr>
            <a:t>and other </a:t>
          </a:r>
          <a:r>
            <a:rPr lang="en-GB" sz="1800" dirty="0" smtClean="0">
              <a:solidFill>
                <a:sysClr val="window" lastClr="FFFFFF"/>
              </a:solidFill>
              <a:latin typeface="Calibri"/>
              <a:ea typeface="+mn-ea"/>
              <a:cs typeface="Arial" pitchFamily="34" charset="0"/>
            </a:rPr>
            <a:t>resources</a:t>
          </a:r>
          <a:endParaRPr lang="en-GB" sz="1800" dirty="0">
            <a:solidFill>
              <a:sysClr val="window" lastClr="FFFFFF"/>
            </a:solidFill>
            <a:latin typeface="Calibri"/>
            <a:ea typeface="+mn-ea"/>
            <a:cs typeface="Arial" pitchFamily="34" charset="0"/>
          </a:endParaRPr>
        </a:p>
      </dgm:t>
    </dgm:pt>
    <dgm:pt modelId="{5DF5F7CD-2C3F-4908-A528-0B68866375E2}" type="parTrans" cxnId="{F0B22EEB-A293-458C-9D50-EAB5A2395BF0}">
      <dgm:prSet/>
      <dgm:spPr/>
      <dgm:t>
        <a:bodyPr/>
        <a:lstStyle/>
        <a:p>
          <a:endParaRPr lang="en-GB" sz="1800"/>
        </a:p>
      </dgm:t>
    </dgm:pt>
    <dgm:pt modelId="{00940C00-381A-4BA6-948A-BACF70F9ED5D}" type="sibTrans" cxnId="{F0B22EEB-A293-458C-9D50-EAB5A2395BF0}">
      <dgm:prSet/>
      <dgm:spPr/>
      <dgm:t>
        <a:bodyPr/>
        <a:lstStyle/>
        <a:p>
          <a:endParaRPr lang="en-GB" sz="1800"/>
        </a:p>
      </dgm:t>
    </dgm:pt>
    <dgm:pt modelId="{386598A7-2C51-4119-AD7D-99264226110F}">
      <dgm:prSet custT="1"/>
      <dgm:spPr>
        <a:xfrm>
          <a:off x="5620177" y="1253013"/>
          <a:ext cx="1204302" cy="167068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GB" sz="1800" dirty="0" smtClean="0">
              <a:solidFill>
                <a:sysClr val="window" lastClr="FFFFFF"/>
              </a:solidFill>
              <a:latin typeface="Calibri"/>
              <a:ea typeface="+mn-ea"/>
              <a:cs typeface="Arial" pitchFamily="34" charset="0"/>
            </a:rPr>
            <a:t>Advise the client</a:t>
          </a:r>
          <a:endParaRPr lang="en-GB" sz="1800" dirty="0">
            <a:solidFill>
              <a:sysClr val="window" lastClr="FFFFFF"/>
            </a:solidFill>
            <a:latin typeface="Calibri"/>
            <a:ea typeface="+mn-ea"/>
            <a:cs typeface="Arial" pitchFamily="34" charset="0"/>
          </a:endParaRPr>
        </a:p>
      </dgm:t>
    </dgm:pt>
    <dgm:pt modelId="{4122CA3A-BEC0-4B86-81DD-A73301ABD19A}" type="parTrans" cxnId="{85174402-186B-485B-82DA-FF79D3019971}">
      <dgm:prSet/>
      <dgm:spPr/>
      <dgm:t>
        <a:bodyPr/>
        <a:lstStyle/>
        <a:p>
          <a:endParaRPr lang="en-GB" sz="1800"/>
        </a:p>
      </dgm:t>
    </dgm:pt>
    <dgm:pt modelId="{15E484E5-055E-441E-9653-5BAF7F7AE16B}" type="sibTrans" cxnId="{85174402-186B-485B-82DA-FF79D3019971}">
      <dgm:prSet/>
      <dgm:spPr/>
      <dgm:t>
        <a:bodyPr/>
        <a:lstStyle/>
        <a:p>
          <a:endParaRPr lang="en-GB" sz="1800"/>
        </a:p>
      </dgm:t>
    </dgm:pt>
    <dgm:pt modelId="{656A41F1-E480-405B-A911-49F036FCB46E}">
      <dgm:prSet custT="1"/>
      <dgm:spPr>
        <a:xfrm>
          <a:off x="4215158" y="1253013"/>
          <a:ext cx="1204302" cy="1670685"/>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GB" sz="1800" dirty="0">
              <a:solidFill>
                <a:sysClr val="window" lastClr="FFFFFF"/>
              </a:solidFill>
              <a:latin typeface="Calibri"/>
              <a:ea typeface="+mn-ea"/>
              <a:cs typeface="Arial" pitchFamily="34" charset="0"/>
            </a:rPr>
            <a:t>Agree the content of your advice to the client</a:t>
          </a:r>
        </a:p>
      </dgm:t>
    </dgm:pt>
    <dgm:pt modelId="{B88A0BA0-1421-426A-B93A-F16046B16819}" type="parTrans" cxnId="{EA695C41-904A-4832-84A5-DE8B5E56C94D}">
      <dgm:prSet/>
      <dgm:spPr/>
      <dgm:t>
        <a:bodyPr/>
        <a:lstStyle/>
        <a:p>
          <a:endParaRPr lang="en-GB" sz="1800"/>
        </a:p>
      </dgm:t>
    </dgm:pt>
    <dgm:pt modelId="{D6449D68-0999-4747-B2C6-AA40AF22A632}" type="sibTrans" cxnId="{EA695C41-904A-4832-84A5-DE8B5E56C94D}">
      <dgm:prSet/>
      <dgm:spPr/>
      <dgm:t>
        <a:bodyPr/>
        <a:lstStyle/>
        <a:p>
          <a:endParaRPr lang="en-GB" sz="1800"/>
        </a:p>
      </dgm:t>
    </dgm:pt>
    <dgm:pt modelId="{BF66BAD5-03C2-4916-936F-10878B7F3F0B}">
      <dgm:prSet custT="1"/>
      <dgm:spPr>
        <a:xfrm>
          <a:off x="7025197"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800" b="1" dirty="0">
              <a:solidFill>
                <a:sysClr val="window" lastClr="FFFFFF"/>
              </a:solidFill>
              <a:latin typeface="Calibri"/>
              <a:ea typeface="+mn-ea"/>
              <a:cs typeface="Arial" pitchFamily="34" charset="0"/>
            </a:rPr>
            <a:t>Finish the enquiry</a:t>
          </a:r>
        </a:p>
      </dgm:t>
    </dgm:pt>
    <dgm:pt modelId="{97B92368-E58F-4812-91AC-20779E6CD83F}" type="parTrans" cxnId="{35E6A6D4-1251-4814-A9F1-A230C790D0C3}">
      <dgm:prSet/>
      <dgm:spPr/>
      <dgm:t>
        <a:bodyPr/>
        <a:lstStyle/>
        <a:p>
          <a:endParaRPr lang="en-GB" sz="1800"/>
        </a:p>
      </dgm:t>
    </dgm:pt>
    <dgm:pt modelId="{A2870CF2-5333-4C13-BE1F-78B61F035FAB}" type="sibTrans" cxnId="{35E6A6D4-1251-4814-A9F1-A230C790D0C3}">
      <dgm:prSet/>
      <dgm:spPr/>
      <dgm:t>
        <a:bodyPr/>
        <a:lstStyle/>
        <a:p>
          <a:endParaRPr lang="en-GB" sz="1800"/>
        </a:p>
      </dgm:t>
    </dgm:pt>
    <dgm:pt modelId="{190CD059-F840-42F5-8F8B-541D53B891E1}">
      <dgm:prSet custT="1"/>
      <dgm:spPr>
        <a:xfrm>
          <a:off x="1405119" y="1253013"/>
          <a:ext cx="1204302" cy="1670685"/>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a:solidFill>
              <a:sysClr val="window" lastClr="FFFFFF"/>
            </a:solidFill>
            <a:latin typeface="Calibri"/>
            <a:ea typeface="+mn-ea"/>
            <a:cs typeface="Arial" pitchFamily="34" charset="0"/>
          </a:endParaRPr>
        </a:p>
      </dgm:t>
    </dgm:pt>
    <dgm:pt modelId="{0BDFF4BD-52EB-485E-A622-F12243FED019}" type="parTrans" cxnId="{B2A7C7AA-15B9-4CCB-81B6-2AE72E4A7C09}">
      <dgm:prSet/>
      <dgm:spPr/>
      <dgm:t>
        <a:bodyPr/>
        <a:lstStyle/>
        <a:p>
          <a:endParaRPr lang="en-GB" sz="1800"/>
        </a:p>
      </dgm:t>
    </dgm:pt>
    <dgm:pt modelId="{35B05E1F-5377-4EBF-8770-7BF1B4C73CF5}" type="sibTrans" cxnId="{B2A7C7AA-15B9-4CCB-81B6-2AE72E4A7C09}">
      <dgm:prSet/>
      <dgm:spPr/>
      <dgm:t>
        <a:bodyPr/>
        <a:lstStyle/>
        <a:p>
          <a:endParaRPr lang="en-GB" sz="1800"/>
        </a:p>
      </dgm:t>
    </dgm:pt>
    <dgm:pt modelId="{87146A38-B1E6-46B3-8AEE-34E51B95FAD0}">
      <dgm:prSet custT="1"/>
      <dgm:spPr>
        <a:xfrm>
          <a:off x="2810139" y="1253013"/>
          <a:ext cx="1204302" cy="1670685"/>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a:solidFill>
              <a:sysClr val="window" lastClr="FFFFFF"/>
            </a:solidFill>
            <a:latin typeface="Calibri"/>
            <a:ea typeface="+mn-ea"/>
            <a:cs typeface="Arial" pitchFamily="34" charset="0"/>
          </a:endParaRPr>
        </a:p>
      </dgm:t>
    </dgm:pt>
    <dgm:pt modelId="{F98F98E9-3F7C-4902-A02A-E2B4C2B5CA8D}" type="parTrans" cxnId="{B97E7EC1-C009-41B0-AC98-92FB5525C479}">
      <dgm:prSet/>
      <dgm:spPr/>
      <dgm:t>
        <a:bodyPr/>
        <a:lstStyle/>
        <a:p>
          <a:endParaRPr lang="en-GB" sz="1800"/>
        </a:p>
      </dgm:t>
    </dgm:pt>
    <dgm:pt modelId="{BBB78582-BD66-4DB4-A06F-6ECEDAC5C7D0}" type="sibTrans" cxnId="{B97E7EC1-C009-41B0-AC98-92FB5525C479}">
      <dgm:prSet/>
      <dgm:spPr/>
      <dgm:t>
        <a:bodyPr/>
        <a:lstStyle/>
        <a:p>
          <a:endParaRPr lang="en-GB" sz="1800"/>
        </a:p>
      </dgm:t>
    </dgm:pt>
    <dgm:pt modelId="{7FD73EE2-3A9B-4805-B32F-0B9C2D5A558E}">
      <dgm:prSet custT="1"/>
      <dgm:spPr>
        <a:xfrm>
          <a:off x="4215158" y="1253013"/>
          <a:ext cx="1204302" cy="1670685"/>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dirty="0">
            <a:solidFill>
              <a:sysClr val="window" lastClr="FFFFFF"/>
            </a:solidFill>
            <a:latin typeface="Calibri"/>
            <a:ea typeface="+mn-ea"/>
            <a:cs typeface="Arial" pitchFamily="34" charset="0"/>
          </a:endParaRPr>
        </a:p>
      </dgm:t>
    </dgm:pt>
    <dgm:pt modelId="{A9293C78-AF6D-4A2A-B18C-E8E9B00A4E89}" type="parTrans" cxnId="{5743F48E-D732-4730-828B-69CEC7078296}">
      <dgm:prSet/>
      <dgm:spPr/>
      <dgm:t>
        <a:bodyPr/>
        <a:lstStyle/>
        <a:p>
          <a:endParaRPr lang="en-GB" sz="1800"/>
        </a:p>
      </dgm:t>
    </dgm:pt>
    <dgm:pt modelId="{54E487C4-0DBB-4203-BA5F-88D99EC770BF}" type="sibTrans" cxnId="{5743F48E-D732-4730-828B-69CEC7078296}">
      <dgm:prSet/>
      <dgm:spPr/>
      <dgm:t>
        <a:bodyPr/>
        <a:lstStyle/>
        <a:p>
          <a:endParaRPr lang="en-GB" sz="1800"/>
        </a:p>
      </dgm:t>
    </dgm:pt>
    <dgm:pt modelId="{5B23213D-DEDB-45B3-9F52-B4D509B134B9}">
      <dgm:prSet custT="1"/>
      <dgm:spPr>
        <a:xfrm>
          <a:off x="5620177" y="1253013"/>
          <a:ext cx="1204302" cy="167068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a:solidFill>
              <a:sysClr val="window" lastClr="FFFFFF"/>
            </a:solidFill>
            <a:latin typeface="Calibri"/>
            <a:ea typeface="+mn-ea"/>
            <a:cs typeface="Arial" pitchFamily="34" charset="0"/>
          </a:endParaRPr>
        </a:p>
      </dgm:t>
    </dgm:pt>
    <dgm:pt modelId="{DEE9B078-636D-438D-9BAC-E3B003F261F5}" type="parTrans" cxnId="{A3D34E9C-A6E7-462C-8693-7F26F1E0C1A1}">
      <dgm:prSet/>
      <dgm:spPr/>
      <dgm:t>
        <a:bodyPr/>
        <a:lstStyle/>
        <a:p>
          <a:endParaRPr lang="en-GB" sz="1800"/>
        </a:p>
      </dgm:t>
    </dgm:pt>
    <dgm:pt modelId="{6420B687-FC83-44A5-BDBF-7D14003534DB}" type="sibTrans" cxnId="{A3D34E9C-A6E7-462C-8693-7F26F1E0C1A1}">
      <dgm:prSet/>
      <dgm:spPr/>
      <dgm:t>
        <a:bodyPr/>
        <a:lstStyle/>
        <a:p>
          <a:endParaRPr lang="en-GB" sz="1800"/>
        </a:p>
      </dgm:t>
    </dgm:pt>
    <dgm:pt modelId="{38FE2956-D8E2-4912-B220-797B43679A2C}">
      <dgm:prSet custT="1"/>
      <dgm:spPr>
        <a:xfrm>
          <a:off x="7025197"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a:solidFill>
              <a:sysClr val="window" lastClr="FFFFFF"/>
            </a:solidFill>
            <a:latin typeface="Calibri"/>
            <a:ea typeface="+mn-ea"/>
            <a:cs typeface="Arial" pitchFamily="34" charset="0"/>
          </a:endParaRPr>
        </a:p>
      </dgm:t>
    </dgm:pt>
    <dgm:pt modelId="{EFE19DE8-B4DC-43A0-81B1-FFD782526335}" type="parTrans" cxnId="{790DF366-89DD-4FD1-856B-2455C973BD8A}">
      <dgm:prSet/>
      <dgm:spPr/>
      <dgm:t>
        <a:bodyPr/>
        <a:lstStyle/>
        <a:p>
          <a:endParaRPr lang="en-GB" sz="1800"/>
        </a:p>
      </dgm:t>
    </dgm:pt>
    <dgm:pt modelId="{ABFEB604-3A54-4188-A6D2-FBD5F3B6972E}" type="sibTrans" cxnId="{790DF366-89DD-4FD1-856B-2455C973BD8A}">
      <dgm:prSet/>
      <dgm:spPr/>
      <dgm:t>
        <a:bodyPr/>
        <a:lstStyle/>
        <a:p>
          <a:endParaRPr lang="en-GB" sz="1800"/>
        </a:p>
      </dgm:t>
    </dgm:pt>
    <dgm:pt modelId="{622238E6-75E4-44C1-AD0A-3FE1F2998D9C}">
      <dgm:prSet custT="1"/>
      <dgm:spPr>
        <a:xfrm>
          <a:off x="7025197"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GB" sz="1800" dirty="0">
              <a:solidFill>
                <a:sysClr val="window" lastClr="FFFFFF"/>
              </a:solidFill>
              <a:latin typeface="Calibri"/>
              <a:ea typeface="+mn-ea"/>
              <a:cs typeface="Arial" pitchFamily="34" charset="0"/>
            </a:rPr>
            <a:t>Write up an accurate case record</a:t>
          </a:r>
        </a:p>
      </dgm:t>
    </dgm:pt>
    <dgm:pt modelId="{74EBB0E4-3421-42C1-8765-C35AECE2A620}" type="parTrans" cxnId="{28FF9AE8-8B64-4BEA-9871-67735D97C81D}">
      <dgm:prSet/>
      <dgm:spPr/>
      <dgm:t>
        <a:bodyPr/>
        <a:lstStyle/>
        <a:p>
          <a:endParaRPr lang="en-GB" sz="1800"/>
        </a:p>
      </dgm:t>
    </dgm:pt>
    <dgm:pt modelId="{3B2BE4E6-BBDF-4DF7-872D-37E720EA08FB}" type="sibTrans" cxnId="{28FF9AE8-8B64-4BEA-9871-67735D97C81D}">
      <dgm:prSet/>
      <dgm:spPr/>
      <dgm:t>
        <a:bodyPr/>
        <a:lstStyle/>
        <a:p>
          <a:endParaRPr lang="en-GB" sz="1800"/>
        </a:p>
      </dgm:t>
    </dgm:pt>
    <dgm:pt modelId="{EB95FC01-FD2B-49CC-B2B7-DD74A753E252}">
      <dgm:prSet phldrT="[Text]" custT="1"/>
      <dgm:spPr>
        <a:xfrm>
          <a:off x="100" y="1253013"/>
          <a:ext cx="1204302" cy="1670685"/>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GB" sz="1800" dirty="0">
            <a:solidFill>
              <a:sysClr val="window" lastClr="FFFFFF"/>
            </a:solidFill>
            <a:latin typeface="Calibri"/>
            <a:ea typeface="+mn-ea"/>
            <a:cs typeface="Arial" pitchFamily="34" charset="0"/>
          </a:endParaRPr>
        </a:p>
      </dgm:t>
    </dgm:pt>
    <dgm:pt modelId="{138C2887-9789-4F76-9915-C68676BE618B}" type="parTrans" cxnId="{2D9B86E2-5C14-4D60-83CC-6E66FEBB3021}">
      <dgm:prSet/>
      <dgm:spPr/>
      <dgm:t>
        <a:bodyPr/>
        <a:lstStyle/>
        <a:p>
          <a:endParaRPr lang="en-GB" sz="1800"/>
        </a:p>
      </dgm:t>
    </dgm:pt>
    <dgm:pt modelId="{9CDC5A6B-FBF1-42D2-859B-DAE0797F8760}" type="sibTrans" cxnId="{2D9B86E2-5C14-4D60-83CC-6E66FEBB3021}">
      <dgm:prSet/>
      <dgm:spPr/>
      <dgm:t>
        <a:bodyPr/>
        <a:lstStyle/>
        <a:p>
          <a:endParaRPr lang="en-GB" sz="1800"/>
        </a:p>
      </dgm:t>
    </dgm:pt>
    <dgm:pt modelId="{FCB00D8A-CA09-44C6-A4C9-DD2992CFFDA1}" type="pres">
      <dgm:prSet presAssocID="{3E8A38AF-BD22-4847-A285-9665C16FC34F}" presName="CompostProcess" presStyleCnt="0">
        <dgm:presLayoutVars>
          <dgm:dir/>
          <dgm:resizeHandles val="exact"/>
        </dgm:presLayoutVars>
      </dgm:prSet>
      <dgm:spPr/>
      <dgm:t>
        <a:bodyPr/>
        <a:lstStyle/>
        <a:p>
          <a:endParaRPr lang="en-GB"/>
        </a:p>
      </dgm:t>
    </dgm:pt>
    <dgm:pt modelId="{58DE5D7A-F21D-4002-8FB3-C7AF4C66F61F}" type="pres">
      <dgm:prSet presAssocID="{3E8A38AF-BD22-4847-A285-9665C16FC34F}" presName="arrow" presStyleLbl="bgShp" presStyleIdx="0" presStyleCnt="1" custLinFactX="498" custLinFactNeighborX="100000" custLinFactNeighborY="-8227"/>
      <dgm:spPr>
        <a:xfrm>
          <a:off x="617219" y="0"/>
          <a:ext cx="6995160" cy="4176713"/>
        </a:xfrm>
        <a:prstGeom prst="rightArrow">
          <a:avLst/>
        </a:prstGeom>
        <a:solidFill>
          <a:srgbClr val="C0504D">
            <a:tint val="40000"/>
            <a:hueOff val="0"/>
            <a:satOff val="0"/>
            <a:lumOff val="0"/>
            <a:alphaOff val="0"/>
          </a:srgbClr>
        </a:solidFill>
        <a:ln>
          <a:noFill/>
        </a:ln>
        <a:effectLst/>
      </dgm:spPr>
      <dgm:t>
        <a:bodyPr/>
        <a:lstStyle/>
        <a:p>
          <a:endParaRPr lang="en-GB"/>
        </a:p>
      </dgm:t>
    </dgm:pt>
    <dgm:pt modelId="{EFC091FF-9066-4262-A71D-06138DD54FB6}" type="pres">
      <dgm:prSet presAssocID="{3E8A38AF-BD22-4847-A285-9665C16FC34F}" presName="linearProcess" presStyleCnt="0"/>
      <dgm:spPr/>
    </dgm:pt>
    <dgm:pt modelId="{2419DA5C-59B0-4A30-8410-C699C8297017}" type="pres">
      <dgm:prSet presAssocID="{7C176DD0-740C-4852-B159-BD04F102E473}" presName="textNode" presStyleLbl="node1" presStyleIdx="0" presStyleCnt="6" custScaleY="107726">
        <dgm:presLayoutVars>
          <dgm:bulletEnabled val="1"/>
        </dgm:presLayoutVars>
      </dgm:prSet>
      <dgm:spPr>
        <a:prstGeom prst="roundRect">
          <a:avLst/>
        </a:prstGeom>
      </dgm:spPr>
      <dgm:t>
        <a:bodyPr/>
        <a:lstStyle/>
        <a:p>
          <a:endParaRPr lang="en-GB"/>
        </a:p>
      </dgm:t>
    </dgm:pt>
    <dgm:pt modelId="{79971B9B-CB00-4CD0-ABD4-15ABCA3456BF}" type="pres">
      <dgm:prSet presAssocID="{DB7A893F-849F-460C-9B83-B47D4D190B8D}" presName="sibTrans" presStyleCnt="0"/>
      <dgm:spPr/>
    </dgm:pt>
    <dgm:pt modelId="{A740590C-4231-42D7-930C-046062BCA467}" type="pres">
      <dgm:prSet presAssocID="{81495DAA-7DD6-4BD9-9508-9A56A5B4EC1E}" presName="textNode" presStyleLbl="node1" presStyleIdx="1" presStyleCnt="6" custScaleY="107726">
        <dgm:presLayoutVars>
          <dgm:bulletEnabled val="1"/>
        </dgm:presLayoutVars>
      </dgm:prSet>
      <dgm:spPr>
        <a:prstGeom prst="roundRect">
          <a:avLst/>
        </a:prstGeom>
      </dgm:spPr>
      <dgm:t>
        <a:bodyPr/>
        <a:lstStyle/>
        <a:p>
          <a:endParaRPr lang="en-GB"/>
        </a:p>
      </dgm:t>
    </dgm:pt>
    <dgm:pt modelId="{65206530-2C86-404C-9533-AF96E4F8744F}" type="pres">
      <dgm:prSet presAssocID="{E7DA2682-53D9-4C83-A276-002E7CAC5425}" presName="sibTrans" presStyleCnt="0"/>
      <dgm:spPr/>
    </dgm:pt>
    <dgm:pt modelId="{468B0DE5-020D-466C-B185-5227B2DD373A}" type="pres">
      <dgm:prSet presAssocID="{199D8DD2-9453-4EC3-9302-46AB38B5BC96}" presName="textNode" presStyleLbl="node1" presStyleIdx="2" presStyleCnt="6" custScaleY="107726">
        <dgm:presLayoutVars>
          <dgm:bulletEnabled val="1"/>
        </dgm:presLayoutVars>
      </dgm:prSet>
      <dgm:spPr>
        <a:prstGeom prst="roundRect">
          <a:avLst/>
        </a:prstGeom>
      </dgm:spPr>
      <dgm:t>
        <a:bodyPr/>
        <a:lstStyle/>
        <a:p>
          <a:endParaRPr lang="en-GB"/>
        </a:p>
      </dgm:t>
    </dgm:pt>
    <dgm:pt modelId="{DE71449A-7684-4506-BA2C-B95C56EC7686}" type="pres">
      <dgm:prSet presAssocID="{5B722F0F-28FB-4587-9899-519C93D618D1}" presName="sibTrans" presStyleCnt="0"/>
      <dgm:spPr/>
    </dgm:pt>
    <dgm:pt modelId="{4FCC7D7A-A6CF-480D-840B-D356E3EC0B4D}" type="pres">
      <dgm:prSet presAssocID="{C33D404F-308B-4C36-A107-04AA3374DC8F}" presName="textNode" presStyleLbl="node1" presStyleIdx="3" presStyleCnt="6" custScaleY="107726">
        <dgm:presLayoutVars>
          <dgm:bulletEnabled val="1"/>
        </dgm:presLayoutVars>
      </dgm:prSet>
      <dgm:spPr>
        <a:prstGeom prst="roundRect">
          <a:avLst/>
        </a:prstGeom>
      </dgm:spPr>
      <dgm:t>
        <a:bodyPr/>
        <a:lstStyle/>
        <a:p>
          <a:endParaRPr lang="en-GB"/>
        </a:p>
      </dgm:t>
    </dgm:pt>
    <dgm:pt modelId="{CC078AE5-0DB6-4108-A6AF-A649B7F3B6F3}" type="pres">
      <dgm:prSet presAssocID="{CD90E6D8-0A97-447F-B6CC-4180551BE23F}" presName="sibTrans" presStyleCnt="0"/>
      <dgm:spPr/>
    </dgm:pt>
    <dgm:pt modelId="{DD36F817-AE46-45A5-B289-2372D5ACC1BD}" type="pres">
      <dgm:prSet presAssocID="{7B7199A5-51CF-4D43-A99C-A1E39ED0402D}" presName="textNode" presStyleLbl="node1" presStyleIdx="4" presStyleCnt="6" custScaleY="107726">
        <dgm:presLayoutVars>
          <dgm:bulletEnabled val="1"/>
        </dgm:presLayoutVars>
      </dgm:prSet>
      <dgm:spPr>
        <a:prstGeom prst="roundRect">
          <a:avLst/>
        </a:prstGeom>
      </dgm:spPr>
      <dgm:t>
        <a:bodyPr/>
        <a:lstStyle/>
        <a:p>
          <a:endParaRPr lang="en-GB"/>
        </a:p>
      </dgm:t>
    </dgm:pt>
    <dgm:pt modelId="{55B2A367-82CE-464A-A219-F07A650F3488}" type="pres">
      <dgm:prSet presAssocID="{1D82E85E-F29B-4D45-B08A-805872D44C08}" presName="sibTrans" presStyleCnt="0"/>
      <dgm:spPr/>
    </dgm:pt>
    <dgm:pt modelId="{706DD787-9C4B-4B39-85EB-F2D92CAFBD07}" type="pres">
      <dgm:prSet presAssocID="{BF66BAD5-03C2-4916-936F-10878B7F3F0B}" presName="textNode" presStyleLbl="node1" presStyleIdx="5" presStyleCnt="6" custScaleY="107726">
        <dgm:presLayoutVars>
          <dgm:bulletEnabled val="1"/>
        </dgm:presLayoutVars>
      </dgm:prSet>
      <dgm:spPr>
        <a:prstGeom prst="roundRect">
          <a:avLst/>
        </a:prstGeom>
      </dgm:spPr>
      <dgm:t>
        <a:bodyPr/>
        <a:lstStyle/>
        <a:p>
          <a:endParaRPr lang="en-GB"/>
        </a:p>
      </dgm:t>
    </dgm:pt>
  </dgm:ptLst>
  <dgm:cxnLst>
    <dgm:cxn modelId="{2FDFA484-3F8B-4C61-A048-B4CB47FA1963}" srcId="{7C176DD0-740C-4852-B159-BD04F102E473}" destId="{9F404E22-1641-4636-BAA7-EC19FD244035}" srcOrd="3" destOrd="0" parTransId="{B8284B12-DAF0-42F7-9BE5-CC25636AEF44}" sibTransId="{E47CBBA9-6011-411D-B62D-803A28B389EF}"/>
    <dgm:cxn modelId="{790DF366-89DD-4FD1-856B-2455C973BD8A}" srcId="{BF66BAD5-03C2-4916-936F-10878B7F3F0B}" destId="{38FE2956-D8E2-4912-B220-797B43679A2C}" srcOrd="0" destOrd="0" parTransId="{EFE19DE8-B4DC-43A0-81B1-FFD782526335}" sibTransId="{ABFEB604-3A54-4188-A6D2-FBD5F3B6972E}"/>
    <dgm:cxn modelId="{5F2C9FE9-C67E-4C5A-8475-5A008F5E76EE}" srcId="{7B8192B2-E6AE-46A1-85FE-44984D99C334}" destId="{522820A7-87E9-4AE3-9315-3E8365656884}" srcOrd="0" destOrd="0" parTransId="{605FB884-25D2-473A-AD9A-47B964D1E932}" sibTransId="{3E52BB7C-FA69-4F43-9408-17191951AB63}"/>
    <dgm:cxn modelId="{E020B4C4-076C-425A-B290-DBD2411AE166}" srcId="{3E8A38AF-BD22-4847-A285-9665C16FC34F}" destId="{7C176DD0-740C-4852-B159-BD04F102E473}" srcOrd="0" destOrd="0" parTransId="{A9C07053-009E-460C-9875-443B35E09E88}" sibTransId="{DB7A893F-849F-460C-9B83-B47D4D190B8D}"/>
    <dgm:cxn modelId="{0D8D9017-E41A-49DD-ACF4-9D0C246C2F05}" type="presOf" srcId="{7C176DD0-740C-4852-B159-BD04F102E473}" destId="{2419DA5C-59B0-4A30-8410-C699C8297017}" srcOrd="0" destOrd="0" presId="urn:microsoft.com/office/officeart/2005/8/layout/hProcess9"/>
    <dgm:cxn modelId="{E37244C0-321F-4B24-9BDE-46D460CF5163}" srcId="{3E8A38AF-BD22-4847-A285-9665C16FC34F}" destId="{7B7199A5-51CF-4D43-A99C-A1E39ED0402D}" srcOrd="4" destOrd="0" parTransId="{445CCD53-9330-4666-9B8A-534C28690001}" sibTransId="{1D82E85E-F29B-4D45-B08A-805872D44C08}"/>
    <dgm:cxn modelId="{EA695C41-904A-4832-84A5-DE8B5E56C94D}" srcId="{C33D404F-308B-4C36-A107-04AA3374DC8F}" destId="{656A41F1-E480-405B-A911-49F036FCB46E}" srcOrd="1" destOrd="0" parTransId="{B88A0BA0-1421-426A-B93A-F16046B16819}" sibTransId="{D6449D68-0999-4747-B2C6-AA40AF22A632}"/>
    <dgm:cxn modelId="{E90E5D01-1E1A-4A13-9D2F-2286B9208ED8}" type="presOf" srcId="{91D7A116-0DB9-467A-84AE-70588B1E1EF2}" destId="{2419DA5C-59B0-4A30-8410-C699C8297017}" srcOrd="0" destOrd="5" presId="urn:microsoft.com/office/officeart/2005/8/layout/hProcess9"/>
    <dgm:cxn modelId="{C7589229-C25C-4461-AEF4-9AE9E171242F}" type="presOf" srcId="{5A3BCE72-ABF6-4270-9611-510D314E6EE4}" destId="{A740590C-4231-42D7-930C-046062BCA467}" srcOrd="0" destOrd="2" presId="urn:microsoft.com/office/officeart/2005/8/layout/hProcess9"/>
    <dgm:cxn modelId="{4397D8EF-A953-4B8C-973B-29312C8074F1}" type="presOf" srcId="{3E8A38AF-BD22-4847-A285-9665C16FC34F}" destId="{FCB00D8A-CA09-44C6-A4C9-DD2992CFFDA1}" srcOrd="0" destOrd="0" presId="urn:microsoft.com/office/officeart/2005/8/layout/hProcess9"/>
    <dgm:cxn modelId="{CF79245B-6E53-4C50-AB7E-86407DA0EBF8}" type="presOf" srcId="{87146A38-B1E6-46B3-8AEE-34E51B95FAD0}" destId="{468B0DE5-020D-466C-B185-5227B2DD373A}" srcOrd="0" destOrd="1" presId="urn:microsoft.com/office/officeart/2005/8/layout/hProcess9"/>
    <dgm:cxn modelId="{9C69A994-C9DE-49D1-B305-F48962509056}" type="presOf" srcId="{190CD059-F840-42F5-8F8B-541D53B891E1}" destId="{A740590C-4231-42D7-930C-046062BCA467}" srcOrd="0" destOrd="1" presId="urn:microsoft.com/office/officeart/2005/8/layout/hProcess9"/>
    <dgm:cxn modelId="{116421E6-C102-4781-A67C-84B8566B23FC}" type="presOf" srcId="{656A41F1-E480-405B-A911-49F036FCB46E}" destId="{4FCC7D7A-A6CF-480D-840B-D356E3EC0B4D}" srcOrd="0" destOrd="2" presId="urn:microsoft.com/office/officeart/2005/8/layout/hProcess9"/>
    <dgm:cxn modelId="{A56268F4-1454-4E01-BF7D-7B294E0932B8}" type="presOf" srcId="{81495DAA-7DD6-4BD9-9508-9A56A5B4EC1E}" destId="{A740590C-4231-42D7-930C-046062BCA467}" srcOrd="0" destOrd="0" presId="urn:microsoft.com/office/officeart/2005/8/layout/hProcess9"/>
    <dgm:cxn modelId="{421D8C66-D564-4D2A-808B-8037E8058867}" srcId="{3E8A38AF-BD22-4847-A285-9665C16FC34F}" destId="{C33D404F-308B-4C36-A107-04AA3374DC8F}" srcOrd="3" destOrd="0" parTransId="{2080A780-B27F-471E-B2B9-230872116FF8}" sibTransId="{CD90E6D8-0A97-447F-B6CC-4180551BE23F}"/>
    <dgm:cxn modelId="{B2A7C7AA-15B9-4CCB-81B6-2AE72E4A7C09}" srcId="{81495DAA-7DD6-4BD9-9508-9A56A5B4EC1E}" destId="{190CD059-F840-42F5-8F8B-541D53B891E1}" srcOrd="0" destOrd="0" parTransId="{0BDFF4BD-52EB-485E-A622-F12243FED019}" sibTransId="{35B05E1F-5377-4EBF-8770-7BF1B4C73CF5}"/>
    <dgm:cxn modelId="{48EFBD8F-FF6A-4176-B35B-6EC81037C396}" type="presOf" srcId="{199D8DD2-9453-4EC3-9302-46AB38B5BC96}" destId="{468B0DE5-020D-466C-B185-5227B2DD373A}" srcOrd="0" destOrd="0" presId="urn:microsoft.com/office/officeart/2005/8/layout/hProcess9"/>
    <dgm:cxn modelId="{8CC89067-484F-4E35-9ADD-129E6AD68C99}" type="presOf" srcId="{522820A7-87E9-4AE3-9315-3E8365656884}" destId="{2419DA5C-59B0-4A30-8410-C699C8297017}" srcOrd="0" destOrd="4" presId="urn:microsoft.com/office/officeart/2005/8/layout/hProcess9"/>
    <dgm:cxn modelId="{B97E7EC1-C009-41B0-AC98-92FB5525C479}" srcId="{199D8DD2-9453-4EC3-9302-46AB38B5BC96}" destId="{87146A38-B1E6-46B3-8AEE-34E51B95FAD0}" srcOrd="0" destOrd="0" parTransId="{F98F98E9-3F7C-4902-A02A-E2B4C2B5CA8D}" sibTransId="{BBB78582-BD66-4DB4-A06F-6ECEDAC5C7D0}"/>
    <dgm:cxn modelId="{A3D34E9C-A6E7-462C-8693-7F26F1E0C1A1}" srcId="{7B7199A5-51CF-4D43-A99C-A1E39ED0402D}" destId="{5B23213D-DEDB-45B3-9F52-B4D509B134B9}" srcOrd="0" destOrd="0" parTransId="{DEE9B078-636D-438D-9BAC-E3B003F261F5}" sibTransId="{6420B687-FC83-44A5-BDBF-7D14003534DB}"/>
    <dgm:cxn modelId="{35E6A6D4-1251-4814-A9F1-A230C790D0C3}" srcId="{3E8A38AF-BD22-4847-A285-9665C16FC34F}" destId="{BF66BAD5-03C2-4916-936F-10878B7F3F0B}" srcOrd="5" destOrd="0" parTransId="{97B92368-E58F-4812-91AC-20779E6CD83F}" sibTransId="{A2870CF2-5333-4C13-BE1F-78B61F035FAB}"/>
    <dgm:cxn modelId="{40141035-EA31-47C5-9501-D8ECEEEE9AF0}" type="presOf" srcId="{6FC2CF1B-D69B-4379-8F8B-8E9DCE230D71}" destId="{468B0DE5-020D-466C-B185-5227B2DD373A}" srcOrd="0" destOrd="2" presId="urn:microsoft.com/office/officeart/2005/8/layout/hProcess9"/>
    <dgm:cxn modelId="{E892BCD8-1341-49FA-A5B3-D9FAA94195D9}" type="presOf" srcId="{9F404E22-1641-4636-BAA7-EC19FD244035}" destId="{2419DA5C-59B0-4A30-8410-C699C8297017}" srcOrd="0" destOrd="6" presId="urn:microsoft.com/office/officeart/2005/8/layout/hProcess9"/>
    <dgm:cxn modelId="{C3AFB74E-1F0D-40E9-B00F-0DFEBB591969}" srcId="{7B8192B2-E6AE-46A1-85FE-44984D99C334}" destId="{91D7A116-0DB9-467A-84AE-70588B1E1EF2}" srcOrd="1" destOrd="0" parTransId="{9DDC1878-C626-415B-89CD-C18452E1DFC4}" sibTransId="{7DBF95E5-D49E-4650-AA50-824FEC15D8C6}"/>
    <dgm:cxn modelId="{1746A046-C334-4A1B-8752-67FBDFF8D603}" type="presOf" srcId="{7FD73EE2-3A9B-4805-B32F-0B9C2D5A558E}" destId="{4FCC7D7A-A6CF-480D-840B-D356E3EC0B4D}" srcOrd="0" destOrd="1" presId="urn:microsoft.com/office/officeart/2005/8/layout/hProcess9"/>
    <dgm:cxn modelId="{2D9B86E2-5C14-4D60-83CC-6E66FEBB3021}" srcId="{7C176DD0-740C-4852-B159-BD04F102E473}" destId="{EB95FC01-FD2B-49CC-B2B7-DD74A753E252}" srcOrd="0" destOrd="0" parTransId="{138C2887-9789-4F76-9915-C68676BE618B}" sibTransId="{9CDC5A6B-FBF1-42D2-859B-DAE0797F8760}"/>
    <dgm:cxn modelId="{506D3D35-94FA-4D4E-BD88-1AAAC0C912BE}" type="presOf" srcId="{BF66BAD5-03C2-4916-936F-10878B7F3F0B}" destId="{706DD787-9C4B-4B39-85EB-F2D92CAFBD07}" srcOrd="0" destOrd="0" presId="urn:microsoft.com/office/officeart/2005/8/layout/hProcess9"/>
    <dgm:cxn modelId="{E9582F0A-19BA-4BE9-A960-A0EA3F849CDA}" type="presOf" srcId="{622238E6-75E4-44C1-AD0A-3FE1F2998D9C}" destId="{706DD787-9C4B-4B39-85EB-F2D92CAFBD07}" srcOrd="0" destOrd="2" presId="urn:microsoft.com/office/officeart/2005/8/layout/hProcess9"/>
    <dgm:cxn modelId="{5743F48E-D732-4730-828B-69CEC7078296}" srcId="{C33D404F-308B-4C36-A107-04AA3374DC8F}" destId="{7FD73EE2-3A9B-4805-B32F-0B9C2D5A558E}" srcOrd="0" destOrd="0" parTransId="{A9293C78-AF6D-4A2A-B18C-E8E9B00A4E89}" sibTransId="{54E487C4-0DBB-4203-BA5F-88D99EC770BF}"/>
    <dgm:cxn modelId="{10FA11C4-11B9-4CC0-9682-62FE1B148B7E}" type="presOf" srcId="{C33D404F-308B-4C36-A107-04AA3374DC8F}" destId="{4FCC7D7A-A6CF-480D-840B-D356E3EC0B4D}" srcOrd="0" destOrd="0" presId="urn:microsoft.com/office/officeart/2005/8/layout/hProcess9"/>
    <dgm:cxn modelId="{5B66FD82-3E18-4562-8DF7-B9761A1D31C3}" srcId="{7C176DD0-740C-4852-B159-BD04F102E473}" destId="{7B8192B2-E6AE-46A1-85FE-44984D99C334}" srcOrd="2" destOrd="0" parTransId="{E42E5B6D-96A8-4815-9A3D-CC9A43FB15A5}" sibTransId="{85A8BA46-F030-4DFD-BCC7-27B7E045D7F9}"/>
    <dgm:cxn modelId="{E319A9CD-9FFC-4A86-A9CB-69F53D34B15D}" type="presOf" srcId="{7B7199A5-51CF-4D43-A99C-A1E39ED0402D}" destId="{DD36F817-AE46-45A5-B289-2372D5ACC1BD}" srcOrd="0" destOrd="0" presId="urn:microsoft.com/office/officeart/2005/8/layout/hProcess9"/>
    <dgm:cxn modelId="{F0B22EEB-A293-458C-9D50-EAB5A2395BF0}" srcId="{199D8DD2-9453-4EC3-9302-46AB38B5BC96}" destId="{6FC2CF1B-D69B-4379-8F8B-8E9DCE230D71}" srcOrd="1" destOrd="0" parTransId="{5DF5F7CD-2C3F-4908-A528-0B68866375E2}" sibTransId="{00940C00-381A-4BA6-948A-BACF70F9ED5D}"/>
    <dgm:cxn modelId="{0E5EE576-9C03-4609-BE21-FCFC2DF562A3}" type="presOf" srcId="{38FE2956-D8E2-4912-B220-797B43679A2C}" destId="{706DD787-9C4B-4B39-85EB-F2D92CAFBD07}" srcOrd="0" destOrd="1" presId="urn:microsoft.com/office/officeart/2005/8/layout/hProcess9"/>
    <dgm:cxn modelId="{47C8149D-AFE3-4C80-B032-9A6CB8BDE3A4}" srcId="{81495DAA-7DD6-4BD9-9508-9A56A5B4EC1E}" destId="{257A4BC2-27C7-4877-B7B5-F9D0765F0B15}" srcOrd="2" destOrd="0" parTransId="{C775CB6B-B748-4748-8DB0-52E6F4724B2D}" sibTransId="{8EAFC5AF-9988-4D41-853D-32E13AE52F8E}"/>
    <dgm:cxn modelId="{6659C70F-E6A3-4464-9A8F-4C1F515C0186}" type="presOf" srcId="{386598A7-2C51-4119-AD7D-99264226110F}" destId="{DD36F817-AE46-45A5-B289-2372D5ACC1BD}" srcOrd="0" destOrd="2" presId="urn:microsoft.com/office/officeart/2005/8/layout/hProcess9"/>
    <dgm:cxn modelId="{85174402-186B-485B-82DA-FF79D3019971}" srcId="{7B7199A5-51CF-4D43-A99C-A1E39ED0402D}" destId="{386598A7-2C51-4119-AD7D-99264226110F}" srcOrd="1" destOrd="0" parTransId="{4122CA3A-BEC0-4B86-81DD-A73301ABD19A}" sibTransId="{15E484E5-055E-441E-9653-5BAF7F7AE16B}"/>
    <dgm:cxn modelId="{45AE455E-0ED4-4E6F-9E64-69B05C729BFC}" type="presOf" srcId="{7B8192B2-E6AE-46A1-85FE-44984D99C334}" destId="{2419DA5C-59B0-4A30-8410-C699C8297017}" srcOrd="0" destOrd="3" presId="urn:microsoft.com/office/officeart/2005/8/layout/hProcess9"/>
    <dgm:cxn modelId="{17320425-3347-4036-8F06-5B6F4ABCE26B}" type="presOf" srcId="{5B23213D-DEDB-45B3-9F52-B4D509B134B9}" destId="{DD36F817-AE46-45A5-B289-2372D5ACC1BD}" srcOrd="0" destOrd="1" presId="urn:microsoft.com/office/officeart/2005/8/layout/hProcess9"/>
    <dgm:cxn modelId="{EE4EFA7D-DB66-4243-B5EF-7AD7C191CCE0}" srcId="{7C176DD0-740C-4852-B159-BD04F102E473}" destId="{888F0F3E-73E3-4E18-A450-562144A7E0B0}" srcOrd="1" destOrd="0" parTransId="{E2C350E6-DD93-4FBD-9717-C91E33D96738}" sibTransId="{A3A68357-ADBF-49A6-9838-B1C259A156F1}"/>
    <dgm:cxn modelId="{AA776847-5BD9-4363-9F63-EDF8BBF03480}" type="presOf" srcId="{888F0F3E-73E3-4E18-A450-562144A7E0B0}" destId="{2419DA5C-59B0-4A30-8410-C699C8297017}" srcOrd="0" destOrd="2" presId="urn:microsoft.com/office/officeart/2005/8/layout/hProcess9"/>
    <dgm:cxn modelId="{AA9AED00-7083-42CD-BF6A-560F72D317F9}" srcId="{3E8A38AF-BD22-4847-A285-9665C16FC34F}" destId="{199D8DD2-9453-4EC3-9302-46AB38B5BC96}" srcOrd="2" destOrd="0" parTransId="{4E52E33E-C94B-4C49-838B-447360A31D4A}" sibTransId="{5B722F0F-28FB-4587-9899-519C93D618D1}"/>
    <dgm:cxn modelId="{375AB600-9AF9-47D9-9544-547D5FD9D132}" srcId="{81495DAA-7DD6-4BD9-9508-9A56A5B4EC1E}" destId="{5A3BCE72-ABF6-4270-9611-510D314E6EE4}" srcOrd="1" destOrd="0" parTransId="{037D9B23-3351-4586-B5AA-606B0D9336F5}" sibTransId="{450BFE30-B501-4668-A88B-2C1BEB141A3A}"/>
    <dgm:cxn modelId="{57054587-EABE-4760-AAA8-98B5BAC6474C}" type="presOf" srcId="{EB95FC01-FD2B-49CC-B2B7-DD74A753E252}" destId="{2419DA5C-59B0-4A30-8410-C699C8297017}" srcOrd="0" destOrd="1" presId="urn:microsoft.com/office/officeart/2005/8/layout/hProcess9"/>
    <dgm:cxn modelId="{62C1F79A-E9FC-4D4A-8F8D-08E12229E52D}" srcId="{3E8A38AF-BD22-4847-A285-9665C16FC34F}" destId="{81495DAA-7DD6-4BD9-9508-9A56A5B4EC1E}" srcOrd="1" destOrd="0" parTransId="{386E73CD-D7E0-4A43-B6E5-26E0CA401EBE}" sibTransId="{E7DA2682-53D9-4C83-A276-002E7CAC5425}"/>
    <dgm:cxn modelId="{BD23C301-78AB-4E9F-974B-6694BBDD8325}" type="presOf" srcId="{257A4BC2-27C7-4877-B7B5-F9D0765F0B15}" destId="{A740590C-4231-42D7-930C-046062BCA467}" srcOrd="0" destOrd="3" presId="urn:microsoft.com/office/officeart/2005/8/layout/hProcess9"/>
    <dgm:cxn modelId="{28FF9AE8-8B64-4BEA-9871-67735D97C81D}" srcId="{BF66BAD5-03C2-4916-936F-10878B7F3F0B}" destId="{622238E6-75E4-44C1-AD0A-3FE1F2998D9C}" srcOrd="1" destOrd="0" parTransId="{74EBB0E4-3421-42C1-8765-C35AECE2A620}" sibTransId="{3B2BE4E6-BBDF-4DF7-872D-37E720EA08FB}"/>
    <dgm:cxn modelId="{D487CE78-AD89-4C5E-BC9F-FA9BC4326A0F}" type="presParOf" srcId="{FCB00D8A-CA09-44C6-A4C9-DD2992CFFDA1}" destId="{58DE5D7A-F21D-4002-8FB3-C7AF4C66F61F}" srcOrd="0" destOrd="0" presId="urn:microsoft.com/office/officeart/2005/8/layout/hProcess9"/>
    <dgm:cxn modelId="{DDB08D58-D426-4B4A-B708-DC0EBB7D1F1F}" type="presParOf" srcId="{FCB00D8A-CA09-44C6-A4C9-DD2992CFFDA1}" destId="{EFC091FF-9066-4262-A71D-06138DD54FB6}" srcOrd="1" destOrd="0" presId="urn:microsoft.com/office/officeart/2005/8/layout/hProcess9"/>
    <dgm:cxn modelId="{B40F2E11-F463-477A-A3AA-3DEFB8B70F48}" type="presParOf" srcId="{EFC091FF-9066-4262-A71D-06138DD54FB6}" destId="{2419DA5C-59B0-4A30-8410-C699C8297017}" srcOrd="0" destOrd="0" presId="urn:microsoft.com/office/officeart/2005/8/layout/hProcess9"/>
    <dgm:cxn modelId="{2BA97FD9-D528-4182-A2DE-7CC3B5932332}" type="presParOf" srcId="{EFC091FF-9066-4262-A71D-06138DD54FB6}" destId="{79971B9B-CB00-4CD0-ABD4-15ABCA3456BF}" srcOrd="1" destOrd="0" presId="urn:microsoft.com/office/officeart/2005/8/layout/hProcess9"/>
    <dgm:cxn modelId="{9AB30B18-1A79-493C-9451-A9CDE9D718CF}" type="presParOf" srcId="{EFC091FF-9066-4262-A71D-06138DD54FB6}" destId="{A740590C-4231-42D7-930C-046062BCA467}" srcOrd="2" destOrd="0" presId="urn:microsoft.com/office/officeart/2005/8/layout/hProcess9"/>
    <dgm:cxn modelId="{9985980D-BB7A-4B6E-9E04-CAB002C7E974}" type="presParOf" srcId="{EFC091FF-9066-4262-A71D-06138DD54FB6}" destId="{65206530-2C86-404C-9533-AF96E4F8744F}" srcOrd="3" destOrd="0" presId="urn:microsoft.com/office/officeart/2005/8/layout/hProcess9"/>
    <dgm:cxn modelId="{767BA5A4-C5F8-4503-A1F4-3C5C9CEBA9A0}" type="presParOf" srcId="{EFC091FF-9066-4262-A71D-06138DD54FB6}" destId="{468B0DE5-020D-466C-B185-5227B2DD373A}" srcOrd="4" destOrd="0" presId="urn:microsoft.com/office/officeart/2005/8/layout/hProcess9"/>
    <dgm:cxn modelId="{0209FCC9-9B81-479C-9BD1-172F2C00F1AC}" type="presParOf" srcId="{EFC091FF-9066-4262-A71D-06138DD54FB6}" destId="{DE71449A-7684-4506-BA2C-B95C56EC7686}" srcOrd="5" destOrd="0" presId="urn:microsoft.com/office/officeart/2005/8/layout/hProcess9"/>
    <dgm:cxn modelId="{F0AA0408-F3B3-4FA9-B568-FB7BECA052DF}" type="presParOf" srcId="{EFC091FF-9066-4262-A71D-06138DD54FB6}" destId="{4FCC7D7A-A6CF-480D-840B-D356E3EC0B4D}" srcOrd="6" destOrd="0" presId="urn:microsoft.com/office/officeart/2005/8/layout/hProcess9"/>
    <dgm:cxn modelId="{3969F180-048A-4FCD-A2A4-A8B1013BC62D}" type="presParOf" srcId="{EFC091FF-9066-4262-A71D-06138DD54FB6}" destId="{CC078AE5-0DB6-4108-A6AF-A649B7F3B6F3}" srcOrd="7" destOrd="0" presId="urn:microsoft.com/office/officeart/2005/8/layout/hProcess9"/>
    <dgm:cxn modelId="{6A0EBBB6-F382-434B-A94B-0A1A5678088A}" type="presParOf" srcId="{EFC091FF-9066-4262-A71D-06138DD54FB6}" destId="{DD36F817-AE46-45A5-B289-2372D5ACC1BD}" srcOrd="8" destOrd="0" presId="urn:microsoft.com/office/officeart/2005/8/layout/hProcess9"/>
    <dgm:cxn modelId="{486FFBFA-CD1B-4466-90A8-C50B13BDF704}" type="presParOf" srcId="{EFC091FF-9066-4262-A71D-06138DD54FB6}" destId="{55B2A367-82CE-464A-A219-F07A650F3488}" srcOrd="9" destOrd="0" presId="urn:microsoft.com/office/officeart/2005/8/layout/hProcess9"/>
    <dgm:cxn modelId="{ED3D5270-C8DC-47FD-90EC-4ACEE2BD9D99}" type="presParOf" srcId="{EFC091FF-9066-4262-A71D-06138DD54FB6}" destId="{706DD787-9C4B-4B39-85EB-F2D92CAFBD07}"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7F3CD8-B3DF-45F1-8D88-D6A49EE2A512}" type="doc">
      <dgm:prSet loTypeId="urn:microsoft.com/office/officeart/2005/8/layout/process1" loCatId="process" qsTypeId="urn:microsoft.com/office/officeart/2005/8/quickstyle/simple1" qsCatId="simple" csTypeId="urn:microsoft.com/office/officeart/2005/8/colors/colorful4" csCatId="colorful" phldr="1"/>
      <dgm:spPr/>
    </dgm:pt>
    <dgm:pt modelId="{B5BD8E6A-0B7A-4677-B0C4-62F79CB9A9C4}">
      <dgm:prSet phldrT="[Text]"/>
      <dgm:spPr/>
      <dgm:t>
        <a:bodyPr/>
        <a:lstStyle/>
        <a:p>
          <a:r>
            <a:rPr lang="en-GB" b="1" dirty="0" smtClean="0">
              <a:solidFill>
                <a:schemeClr val="tx1"/>
              </a:solidFill>
            </a:rPr>
            <a:t>Modelling</a:t>
          </a:r>
          <a:endParaRPr lang="en-GB" b="1" dirty="0">
            <a:solidFill>
              <a:schemeClr val="tx1"/>
            </a:solidFill>
          </a:endParaRPr>
        </a:p>
      </dgm:t>
    </dgm:pt>
    <dgm:pt modelId="{8140A8A4-8B91-462E-8C77-BEA4C2982B5B}" type="parTrans" cxnId="{A834AC3B-87A9-49C8-93AF-720E2ED359B9}">
      <dgm:prSet/>
      <dgm:spPr/>
      <dgm:t>
        <a:bodyPr/>
        <a:lstStyle/>
        <a:p>
          <a:endParaRPr lang="en-GB" b="1">
            <a:solidFill>
              <a:schemeClr val="tx1"/>
            </a:solidFill>
          </a:endParaRPr>
        </a:p>
      </dgm:t>
    </dgm:pt>
    <dgm:pt modelId="{896716CF-135B-417F-A0E0-1D7B7C9FCD07}" type="sibTrans" cxnId="{A834AC3B-87A9-49C8-93AF-720E2ED359B9}">
      <dgm:prSet/>
      <dgm:spPr/>
      <dgm:t>
        <a:bodyPr/>
        <a:lstStyle/>
        <a:p>
          <a:endParaRPr lang="en-GB" b="1">
            <a:solidFill>
              <a:schemeClr val="tx1"/>
            </a:solidFill>
          </a:endParaRPr>
        </a:p>
      </dgm:t>
    </dgm:pt>
    <dgm:pt modelId="{C9A24D63-6111-4E26-B468-EBEDF2D232D3}">
      <dgm:prSet phldrT="[Text]"/>
      <dgm:spPr/>
      <dgm:t>
        <a:bodyPr/>
        <a:lstStyle/>
        <a:p>
          <a:r>
            <a:rPr lang="en-GB" b="1" dirty="0" smtClean="0">
              <a:solidFill>
                <a:schemeClr val="tx1"/>
              </a:solidFill>
            </a:rPr>
            <a:t>Collaborating</a:t>
          </a:r>
          <a:endParaRPr lang="en-GB" b="1" dirty="0">
            <a:solidFill>
              <a:schemeClr val="tx1"/>
            </a:solidFill>
          </a:endParaRPr>
        </a:p>
      </dgm:t>
    </dgm:pt>
    <dgm:pt modelId="{C9B78351-22B1-478C-B26B-A743229D860D}" type="parTrans" cxnId="{F609EDF1-2FED-48B1-9EE9-0B12B21D9D86}">
      <dgm:prSet/>
      <dgm:spPr/>
      <dgm:t>
        <a:bodyPr/>
        <a:lstStyle/>
        <a:p>
          <a:endParaRPr lang="en-GB" b="1">
            <a:solidFill>
              <a:schemeClr val="tx1"/>
            </a:solidFill>
          </a:endParaRPr>
        </a:p>
      </dgm:t>
    </dgm:pt>
    <dgm:pt modelId="{05617DB2-AD5D-41F7-9C49-B3F5E92481B6}" type="sibTrans" cxnId="{F609EDF1-2FED-48B1-9EE9-0B12B21D9D86}">
      <dgm:prSet/>
      <dgm:spPr/>
      <dgm:t>
        <a:bodyPr/>
        <a:lstStyle/>
        <a:p>
          <a:endParaRPr lang="en-GB" b="1">
            <a:solidFill>
              <a:schemeClr val="tx1"/>
            </a:solidFill>
          </a:endParaRPr>
        </a:p>
      </dgm:t>
    </dgm:pt>
    <dgm:pt modelId="{218579C0-2AB5-401C-BBD7-A49F522255B6}">
      <dgm:prSet phldrT="[Text]"/>
      <dgm:spPr/>
      <dgm:t>
        <a:bodyPr/>
        <a:lstStyle/>
        <a:p>
          <a:r>
            <a:rPr lang="en-GB" b="1" dirty="0" smtClean="0">
              <a:solidFill>
                <a:schemeClr val="tx1"/>
              </a:solidFill>
            </a:rPr>
            <a:t>Students taking  control</a:t>
          </a:r>
          <a:endParaRPr lang="en-GB" b="1" dirty="0">
            <a:solidFill>
              <a:schemeClr val="tx1"/>
            </a:solidFill>
          </a:endParaRPr>
        </a:p>
      </dgm:t>
    </dgm:pt>
    <dgm:pt modelId="{7D03C198-5765-4A4E-8FCC-3EB01CE07AF9}" type="sibTrans" cxnId="{BCFF65C8-ECCE-4144-8962-A6AD9260C7A6}">
      <dgm:prSet/>
      <dgm:spPr/>
      <dgm:t>
        <a:bodyPr/>
        <a:lstStyle/>
        <a:p>
          <a:endParaRPr lang="en-GB" b="1">
            <a:solidFill>
              <a:schemeClr val="tx1"/>
            </a:solidFill>
          </a:endParaRPr>
        </a:p>
      </dgm:t>
    </dgm:pt>
    <dgm:pt modelId="{2C01CE42-DF36-4ECD-AC53-095B240D0094}" type="parTrans" cxnId="{BCFF65C8-ECCE-4144-8962-A6AD9260C7A6}">
      <dgm:prSet/>
      <dgm:spPr/>
      <dgm:t>
        <a:bodyPr/>
        <a:lstStyle/>
        <a:p>
          <a:endParaRPr lang="en-GB" b="1">
            <a:solidFill>
              <a:schemeClr val="tx1"/>
            </a:solidFill>
          </a:endParaRPr>
        </a:p>
      </dgm:t>
    </dgm:pt>
    <dgm:pt modelId="{7EEA0913-0A1C-4DF7-BE4B-1CDA418BBC8F}" type="pres">
      <dgm:prSet presAssocID="{F97F3CD8-B3DF-45F1-8D88-D6A49EE2A512}" presName="Name0" presStyleCnt="0">
        <dgm:presLayoutVars>
          <dgm:dir/>
          <dgm:resizeHandles val="exact"/>
        </dgm:presLayoutVars>
      </dgm:prSet>
      <dgm:spPr/>
    </dgm:pt>
    <dgm:pt modelId="{939DCC10-7173-4752-B39C-6D7DD3022713}" type="pres">
      <dgm:prSet presAssocID="{B5BD8E6A-0B7A-4677-B0C4-62F79CB9A9C4}" presName="node" presStyleLbl="node1" presStyleIdx="0" presStyleCnt="3">
        <dgm:presLayoutVars>
          <dgm:bulletEnabled val="1"/>
        </dgm:presLayoutVars>
      </dgm:prSet>
      <dgm:spPr/>
      <dgm:t>
        <a:bodyPr/>
        <a:lstStyle/>
        <a:p>
          <a:endParaRPr lang="en-GB"/>
        </a:p>
      </dgm:t>
    </dgm:pt>
    <dgm:pt modelId="{24A18D37-A219-42C7-B602-FBF8826941AF}" type="pres">
      <dgm:prSet presAssocID="{896716CF-135B-417F-A0E0-1D7B7C9FCD07}" presName="sibTrans" presStyleLbl="sibTrans2D1" presStyleIdx="0" presStyleCnt="2"/>
      <dgm:spPr/>
      <dgm:t>
        <a:bodyPr/>
        <a:lstStyle/>
        <a:p>
          <a:endParaRPr lang="en-GB"/>
        </a:p>
      </dgm:t>
    </dgm:pt>
    <dgm:pt modelId="{FFA1D185-1767-437A-80BE-ED5B6ADF89D4}" type="pres">
      <dgm:prSet presAssocID="{896716CF-135B-417F-A0E0-1D7B7C9FCD07}" presName="connectorText" presStyleLbl="sibTrans2D1" presStyleIdx="0" presStyleCnt="2"/>
      <dgm:spPr/>
      <dgm:t>
        <a:bodyPr/>
        <a:lstStyle/>
        <a:p>
          <a:endParaRPr lang="en-GB"/>
        </a:p>
      </dgm:t>
    </dgm:pt>
    <dgm:pt modelId="{63039043-4451-4759-BBD1-8280CCBAE5B5}" type="pres">
      <dgm:prSet presAssocID="{C9A24D63-6111-4E26-B468-EBEDF2D232D3}" presName="node" presStyleLbl="node1" presStyleIdx="1" presStyleCnt="3">
        <dgm:presLayoutVars>
          <dgm:bulletEnabled val="1"/>
        </dgm:presLayoutVars>
      </dgm:prSet>
      <dgm:spPr/>
      <dgm:t>
        <a:bodyPr/>
        <a:lstStyle/>
        <a:p>
          <a:endParaRPr lang="en-GB"/>
        </a:p>
      </dgm:t>
    </dgm:pt>
    <dgm:pt modelId="{B7B42F29-B32F-4A9C-A373-DBAAEE8F0420}" type="pres">
      <dgm:prSet presAssocID="{05617DB2-AD5D-41F7-9C49-B3F5E92481B6}" presName="sibTrans" presStyleLbl="sibTrans2D1" presStyleIdx="1" presStyleCnt="2"/>
      <dgm:spPr/>
      <dgm:t>
        <a:bodyPr/>
        <a:lstStyle/>
        <a:p>
          <a:endParaRPr lang="en-GB"/>
        </a:p>
      </dgm:t>
    </dgm:pt>
    <dgm:pt modelId="{6C095726-FE78-4CAE-B167-1F405C853F63}" type="pres">
      <dgm:prSet presAssocID="{05617DB2-AD5D-41F7-9C49-B3F5E92481B6}" presName="connectorText" presStyleLbl="sibTrans2D1" presStyleIdx="1" presStyleCnt="2"/>
      <dgm:spPr/>
      <dgm:t>
        <a:bodyPr/>
        <a:lstStyle/>
        <a:p>
          <a:endParaRPr lang="en-GB"/>
        </a:p>
      </dgm:t>
    </dgm:pt>
    <dgm:pt modelId="{60A9C6D3-0316-45B0-B683-CA2256A217C2}" type="pres">
      <dgm:prSet presAssocID="{218579C0-2AB5-401C-BBD7-A49F522255B6}" presName="node" presStyleLbl="node1" presStyleIdx="2" presStyleCnt="3">
        <dgm:presLayoutVars>
          <dgm:bulletEnabled val="1"/>
        </dgm:presLayoutVars>
      </dgm:prSet>
      <dgm:spPr/>
      <dgm:t>
        <a:bodyPr/>
        <a:lstStyle/>
        <a:p>
          <a:endParaRPr lang="en-GB"/>
        </a:p>
      </dgm:t>
    </dgm:pt>
  </dgm:ptLst>
  <dgm:cxnLst>
    <dgm:cxn modelId="{03D5B78C-AA54-43D7-B18B-62CBC7AD7542}" type="presOf" srcId="{B5BD8E6A-0B7A-4677-B0C4-62F79CB9A9C4}" destId="{939DCC10-7173-4752-B39C-6D7DD3022713}" srcOrd="0" destOrd="0" presId="urn:microsoft.com/office/officeart/2005/8/layout/process1"/>
    <dgm:cxn modelId="{B382F1EB-140F-4FD6-9E5F-D70FB7141FC3}" type="presOf" srcId="{05617DB2-AD5D-41F7-9C49-B3F5E92481B6}" destId="{6C095726-FE78-4CAE-B167-1F405C853F63}" srcOrd="1" destOrd="0" presId="urn:microsoft.com/office/officeart/2005/8/layout/process1"/>
    <dgm:cxn modelId="{4E464333-929D-42F0-849B-5DBE67DC6C6B}" type="presOf" srcId="{896716CF-135B-417F-A0E0-1D7B7C9FCD07}" destId="{FFA1D185-1767-437A-80BE-ED5B6ADF89D4}" srcOrd="1" destOrd="0" presId="urn:microsoft.com/office/officeart/2005/8/layout/process1"/>
    <dgm:cxn modelId="{CF2B8EBD-BF4F-4B55-BE0A-21325D9B4B01}" type="presOf" srcId="{F97F3CD8-B3DF-45F1-8D88-D6A49EE2A512}" destId="{7EEA0913-0A1C-4DF7-BE4B-1CDA418BBC8F}" srcOrd="0" destOrd="0" presId="urn:microsoft.com/office/officeart/2005/8/layout/process1"/>
    <dgm:cxn modelId="{CA82233E-6E0A-4377-A41C-B637A17D3819}" type="presOf" srcId="{218579C0-2AB5-401C-BBD7-A49F522255B6}" destId="{60A9C6D3-0316-45B0-B683-CA2256A217C2}" srcOrd="0" destOrd="0" presId="urn:microsoft.com/office/officeart/2005/8/layout/process1"/>
    <dgm:cxn modelId="{0C530C99-4660-4A44-915E-E656B1762C13}" type="presOf" srcId="{C9A24D63-6111-4E26-B468-EBEDF2D232D3}" destId="{63039043-4451-4759-BBD1-8280CCBAE5B5}" srcOrd="0" destOrd="0" presId="urn:microsoft.com/office/officeart/2005/8/layout/process1"/>
    <dgm:cxn modelId="{F609EDF1-2FED-48B1-9EE9-0B12B21D9D86}" srcId="{F97F3CD8-B3DF-45F1-8D88-D6A49EE2A512}" destId="{C9A24D63-6111-4E26-B468-EBEDF2D232D3}" srcOrd="1" destOrd="0" parTransId="{C9B78351-22B1-478C-B26B-A743229D860D}" sibTransId="{05617DB2-AD5D-41F7-9C49-B3F5E92481B6}"/>
    <dgm:cxn modelId="{BCFF65C8-ECCE-4144-8962-A6AD9260C7A6}" srcId="{F97F3CD8-B3DF-45F1-8D88-D6A49EE2A512}" destId="{218579C0-2AB5-401C-BBD7-A49F522255B6}" srcOrd="2" destOrd="0" parTransId="{2C01CE42-DF36-4ECD-AC53-095B240D0094}" sibTransId="{7D03C198-5765-4A4E-8FCC-3EB01CE07AF9}"/>
    <dgm:cxn modelId="{749918E1-3672-43CE-AB02-091F8098DF8B}" type="presOf" srcId="{05617DB2-AD5D-41F7-9C49-B3F5E92481B6}" destId="{B7B42F29-B32F-4A9C-A373-DBAAEE8F0420}" srcOrd="0" destOrd="0" presId="urn:microsoft.com/office/officeart/2005/8/layout/process1"/>
    <dgm:cxn modelId="{E40B1181-C3E8-4DA8-9BC7-B7CAEAA7ED5E}" type="presOf" srcId="{896716CF-135B-417F-A0E0-1D7B7C9FCD07}" destId="{24A18D37-A219-42C7-B602-FBF8826941AF}" srcOrd="0" destOrd="0" presId="urn:microsoft.com/office/officeart/2005/8/layout/process1"/>
    <dgm:cxn modelId="{A834AC3B-87A9-49C8-93AF-720E2ED359B9}" srcId="{F97F3CD8-B3DF-45F1-8D88-D6A49EE2A512}" destId="{B5BD8E6A-0B7A-4677-B0C4-62F79CB9A9C4}" srcOrd="0" destOrd="0" parTransId="{8140A8A4-8B91-462E-8C77-BEA4C2982B5B}" sibTransId="{896716CF-135B-417F-A0E0-1D7B7C9FCD07}"/>
    <dgm:cxn modelId="{36B4B5E3-CA6E-40DE-8FB9-243B66ECB250}" type="presParOf" srcId="{7EEA0913-0A1C-4DF7-BE4B-1CDA418BBC8F}" destId="{939DCC10-7173-4752-B39C-6D7DD3022713}" srcOrd="0" destOrd="0" presId="urn:microsoft.com/office/officeart/2005/8/layout/process1"/>
    <dgm:cxn modelId="{14A9BF9A-F837-447C-835F-B574DE7C9B23}" type="presParOf" srcId="{7EEA0913-0A1C-4DF7-BE4B-1CDA418BBC8F}" destId="{24A18D37-A219-42C7-B602-FBF8826941AF}" srcOrd="1" destOrd="0" presId="urn:microsoft.com/office/officeart/2005/8/layout/process1"/>
    <dgm:cxn modelId="{502BDAEF-DCBC-4A2F-B44D-0EDA1B7ED6CF}" type="presParOf" srcId="{24A18D37-A219-42C7-B602-FBF8826941AF}" destId="{FFA1D185-1767-437A-80BE-ED5B6ADF89D4}" srcOrd="0" destOrd="0" presId="urn:microsoft.com/office/officeart/2005/8/layout/process1"/>
    <dgm:cxn modelId="{98770B86-032D-43AA-91C8-205251A30D8D}" type="presParOf" srcId="{7EEA0913-0A1C-4DF7-BE4B-1CDA418BBC8F}" destId="{63039043-4451-4759-BBD1-8280CCBAE5B5}" srcOrd="2" destOrd="0" presId="urn:microsoft.com/office/officeart/2005/8/layout/process1"/>
    <dgm:cxn modelId="{E40FC6E0-F5AF-418E-8412-73CAE261B55D}" type="presParOf" srcId="{7EEA0913-0A1C-4DF7-BE4B-1CDA418BBC8F}" destId="{B7B42F29-B32F-4A9C-A373-DBAAEE8F0420}" srcOrd="3" destOrd="0" presId="urn:microsoft.com/office/officeart/2005/8/layout/process1"/>
    <dgm:cxn modelId="{7A769F84-1944-4C02-8644-7CAF85D62833}" type="presParOf" srcId="{B7B42F29-B32F-4A9C-A373-DBAAEE8F0420}" destId="{6C095726-FE78-4CAE-B167-1F405C853F63}" srcOrd="0" destOrd="0" presId="urn:microsoft.com/office/officeart/2005/8/layout/process1"/>
    <dgm:cxn modelId="{48F7CD79-C245-4BC4-A060-B48AC6FE0BE4}" type="presParOf" srcId="{7EEA0913-0A1C-4DF7-BE4B-1CDA418BBC8F}" destId="{60A9C6D3-0316-45B0-B683-CA2256A217C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27209B-8A01-4419-959F-EE66925D1E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70207DD7-68D7-4476-926C-98B06D4930D9}">
      <dgm:prSet phldrT="[Text]"/>
      <dgm:spPr/>
      <dgm:t>
        <a:bodyPr/>
        <a:lstStyle/>
        <a:p>
          <a:r>
            <a:rPr lang="en-GB" dirty="0" smtClean="0"/>
            <a:t>3500+ clients helped</a:t>
          </a:r>
          <a:endParaRPr lang="en-GB" dirty="0"/>
        </a:p>
      </dgm:t>
    </dgm:pt>
    <dgm:pt modelId="{D8FECA77-CC7D-4DEF-A0F9-51825CAE5296}" type="parTrans" cxnId="{2E30AE6D-C4DC-471C-A47B-34BA83237435}">
      <dgm:prSet/>
      <dgm:spPr/>
      <dgm:t>
        <a:bodyPr/>
        <a:lstStyle/>
        <a:p>
          <a:endParaRPr lang="en-GB"/>
        </a:p>
      </dgm:t>
    </dgm:pt>
    <dgm:pt modelId="{A5510A5E-8D1F-46CB-9E10-F7D401D0DEE8}" type="sibTrans" cxnId="{2E30AE6D-C4DC-471C-A47B-34BA83237435}">
      <dgm:prSet/>
      <dgm:spPr/>
      <dgm:t>
        <a:bodyPr/>
        <a:lstStyle/>
        <a:p>
          <a:endParaRPr lang="en-GB"/>
        </a:p>
      </dgm:t>
    </dgm:pt>
    <dgm:pt modelId="{2EE254AF-3DB6-476D-835E-E54053D2CE1F}" type="pres">
      <dgm:prSet presAssocID="{9B27209B-8A01-4419-959F-EE66925D1E7B}" presName="diagram" presStyleCnt="0">
        <dgm:presLayoutVars>
          <dgm:dir/>
          <dgm:resizeHandles val="exact"/>
        </dgm:presLayoutVars>
      </dgm:prSet>
      <dgm:spPr/>
      <dgm:t>
        <a:bodyPr/>
        <a:lstStyle/>
        <a:p>
          <a:endParaRPr lang="en-GB"/>
        </a:p>
      </dgm:t>
    </dgm:pt>
    <dgm:pt modelId="{9FA199CF-5700-4F16-8036-A555D6633CBD}" type="pres">
      <dgm:prSet presAssocID="{70207DD7-68D7-4476-926C-98B06D4930D9}" presName="node" presStyleLbl="node1" presStyleIdx="0" presStyleCnt="1" custScaleX="77961" custScaleY="70874" custLinFactNeighborX="1181" custLinFactNeighborY="5906">
        <dgm:presLayoutVars>
          <dgm:bulletEnabled val="1"/>
        </dgm:presLayoutVars>
      </dgm:prSet>
      <dgm:spPr/>
      <dgm:t>
        <a:bodyPr/>
        <a:lstStyle/>
        <a:p>
          <a:endParaRPr lang="en-GB"/>
        </a:p>
      </dgm:t>
    </dgm:pt>
  </dgm:ptLst>
  <dgm:cxnLst>
    <dgm:cxn modelId="{2E30AE6D-C4DC-471C-A47B-34BA83237435}" srcId="{9B27209B-8A01-4419-959F-EE66925D1E7B}" destId="{70207DD7-68D7-4476-926C-98B06D4930D9}" srcOrd="0" destOrd="0" parTransId="{D8FECA77-CC7D-4DEF-A0F9-51825CAE5296}" sibTransId="{A5510A5E-8D1F-46CB-9E10-F7D401D0DEE8}"/>
    <dgm:cxn modelId="{44B491F8-0624-41C5-B703-4E5E98248F43}" type="presOf" srcId="{9B27209B-8A01-4419-959F-EE66925D1E7B}" destId="{2EE254AF-3DB6-476D-835E-E54053D2CE1F}" srcOrd="0" destOrd="0" presId="urn:microsoft.com/office/officeart/2005/8/layout/default"/>
    <dgm:cxn modelId="{D582E8F8-D27D-47F7-BA8C-297A13FAB673}" type="presOf" srcId="{70207DD7-68D7-4476-926C-98B06D4930D9}" destId="{9FA199CF-5700-4F16-8036-A555D6633CBD}" srcOrd="0" destOrd="0" presId="urn:microsoft.com/office/officeart/2005/8/layout/default"/>
    <dgm:cxn modelId="{62F81203-EF8C-476D-9572-B3221AEDCB12}" type="presParOf" srcId="{2EE254AF-3DB6-476D-835E-E54053D2CE1F}" destId="{9FA199CF-5700-4F16-8036-A555D6633CB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5E7E8C-EA90-4CFB-8F10-4F70C2B282C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0FE7429E-6716-4A53-9188-C6750DCB08CB}">
      <dgm:prSet phldrT="[Text]"/>
      <dgm:spPr/>
      <dgm:t>
        <a:bodyPr/>
        <a:lstStyle/>
        <a:p>
          <a:r>
            <a:rPr lang="en-GB" dirty="0" smtClean="0"/>
            <a:t>I had confidence in the advice given – 99%</a:t>
          </a:r>
          <a:endParaRPr lang="en-GB" dirty="0"/>
        </a:p>
      </dgm:t>
    </dgm:pt>
    <dgm:pt modelId="{60075C1D-E29C-44E2-BFEB-52037A5E2572}" type="parTrans" cxnId="{7BC9C17F-E83D-4D29-910B-403C2221FD15}">
      <dgm:prSet/>
      <dgm:spPr/>
      <dgm:t>
        <a:bodyPr/>
        <a:lstStyle/>
        <a:p>
          <a:endParaRPr lang="en-GB"/>
        </a:p>
      </dgm:t>
    </dgm:pt>
    <dgm:pt modelId="{9954AF67-609B-4103-8C9F-50A305247A5E}" type="sibTrans" cxnId="{7BC9C17F-E83D-4D29-910B-403C2221FD15}">
      <dgm:prSet/>
      <dgm:spPr/>
      <dgm:t>
        <a:bodyPr/>
        <a:lstStyle/>
        <a:p>
          <a:endParaRPr lang="en-GB"/>
        </a:p>
      </dgm:t>
    </dgm:pt>
    <dgm:pt modelId="{04CB9549-E230-4B45-8E50-3F698D9F31B1}">
      <dgm:prSet phldrT="[Text]"/>
      <dgm:spPr/>
      <dgm:t>
        <a:bodyPr/>
        <a:lstStyle/>
        <a:p>
          <a:r>
            <a:rPr lang="en-GB" smtClean="0"/>
            <a:t>Service rated excellent or good  - 97%</a:t>
          </a:r>
          <a:endParaRPr lang="en-GB" dirty="0"/>
        </a:p>
      </dgm:t>
    </dgm:pt>
    <dgm:pt modelId="{1ED323A4-D142-4E9F-84CA-08083DC33B19}" type="parTrans" cxnId="{13365913-885D-4C4A-83C0-71E126D877F8}">
      <dgm:prSet/>
      <dgm:spPr/>
      <dgm:t>
        <a:bodyPr/>
        <a:lstStyle/>
        <a:p>
          <a:endParaRPr lang="en-GB"/>
        </a:p>
      </dgm:t>
    </dgm:pt>
    <dgm:pt modelId="{7E4EDB7C-E08B-4B6D-A1E6-80C39113F4D8}" type="sibTrans" cxnId="{13365913-885D-4C4A-83C0-71E126D877F8}">
      <dgm:prSet/>
      <dgm:spPr/>
      <dgm:t>
        <a:bodyPr/>
        <a:lstStyle/>
        <a:p>
          <a:endParaRPr lang="en-GB"/>
        </a:p>
      </dgm:t>
    </dgm:pt>
    <dgm:pt modelId="{57C3907B-1850-4C53-AF77-C4B6C5C34476}">
      <dgm:prSet phldrT="[Text]"/>
      <dgm:spPr/>
      <dgm:t>
        <a:bodyPr/>
        <a:lstStyle/>
        <a:p>
          <a:r>
            <a:rPr lang="en-GB" dirty="0" smtClean="0"/>
            <a:t>I would recommend service to others – 99%</a:t>
          </a:r>
          <a:endParaRPr lang="en-GB" dirty="0"/>
        </a:p>
      </dgm:t>
    </dgm:pt>
    <dgm:pt modelId="{749CA030-1F4D-4630-8E37-47C187F11273}" type="parTrans" cxnId="{EFF2A9F7-FBB1-46F8-94D1-848CF262E4F8}">
      <dgm:prSet/>
      <dgm:spPr/>
      <dgm:t>
        <a:bodyPr/>
        <a:lstStyle/>
        <a:p>
          <a:endParaRPr lang="en-GB"/>
        </a:p>
      </dgm:t>
    </dgm:pt>
    <dgm:pt modelId="{2E1C0A8B-4BFD-40BF-AD40-1C35DC4C9C45}" type="sibTrans" cxnId="{EFF2A9F7-FBB1-46F8-94D1-848CF262E4F8}">
      <dgm:prSet/>
      <dgm:spPr/>
      <dgm:t>
        <a:bodyPr/>
        <a:lstStyle/>
        <a:p>
          <a:endParaRPr lang="en-GB"/>
        </a:p>
      </dgm:t>
    </dgm:pt>
    <dgm:pt modelId="{58D71953-41B4-4965-8FA3-7EC44C4EF555}">
      <dgm:prSet/>
      <dgm:spPr/>
      <dgm:t>
        <a:bodyPr/>
        <a:lstStyle/>
        <a:p>
          <a:r>
            <a:rPr lang="en-GB" b="0" smtClean="0">
              <a:effectLst/>
              <a:latin typeface="Arial" pitchFamily="34" charset="0"/>
              <a:ea typeface="+mn-ea"/>
              <a:cs typeface="Arial" pitchFamily="34" charset="0"/>
            </a:rPr>
            <a:t>Advice received helped me understand my rights – 99%</a:t>
          </a:r>
          <a:endParaRPr lang="en-GB" b="0" dirty="0"/>
        </a:p>
      </dgm:t>
    </dgm:pt>
    <dgm:pt modelId="{3BB489E9-9877-401C-8B88-7A466CFFF967}" type="parTrans" cxnId="{40F82A86-AFD3-49D2-BB85-BBDF5A6809B9}">
      <dgm:prSet/>
      <dgm:spPr/>
      <dgm:t>
        <a:bodyPr/>
        <a:lstStyle/>
        <a:p>
          <a:endParaRPr lang="en-GB"/>
        </a:p>
      </dgm:t>
    </dgm:pt>
    <dgm:pt modelId="{95666D81-455F-483D-98B5-37E47B5E49DE}" type="sibTrans" cxnId="{40F82A86-AFD3-49D2-BB85-BBDF5A6809B9}">
      <dgm:prSet/>
      <dgm:spPr/>
      <dgm:t>
        <a:bodyPr/>
        <a:lstStyle/>
        <a:p>
          <a:endParaRPr lang="en-GB"/>
        </a:p>
      </dgm:t>
    </dgm:pt>
    <dgm:pt modelId="{430893DD-C96D-4F15-9396-DFEC3B0307CC}" type="pres">
      <dgm:prSet presAssocID="{955E7E8C-EA90-4CFB-8F10-4F70C2B282CB}" presName="diagram" presStyleCnt="0">
        <dgm:presLayoutVars>
          <dgm:dir/>
          <dgm:resizeHandles val="exact"/>
        </dgm:presLayoutVars>
      </dgm:prSet>
      <dgm:spPr/>
      <dgm:t>
        <a:bodyPr/>
        <a:lstStyle/>
        <a:p>
          <a:endParaRPr lang="en-GB"/>
        </a:p>
      </dgm:t>
    </dgm:pt>
    <dgm:pt modelId="{1BB067A6-8921-4578-B9C1-9C85B9A8A559}" type="pres">
      <dgm:prSet presAssocID="{58D71953-41B4-4965-8FA3-7EC44C4EF555}" presName="node" presStyleLbl="node1" presStyleIdx="0" presStyleCnt="4">
        <dgm:presLayoutVars>
          <dgm:bulletEnabled val="1"/>
        </dgm:presLayoutVars>
      </dgm:prSet>
      <dgm:spPr/>
      <dgm:t>
        <a:bodyPr/>
        <a:lstStyle/>
        <a:p>
          <a:endParaRPr lang="en-GB"/>
        </a:p>
      </dgm:t>
    </dgm:pt>
    <dgm:pt modelId="{332E16BD-51B0-4F47-95CD-6FB7B9572588}" type="pres">
      <dgm:prSet presAssocID="{95666D81-455F-483D-98B5-37E47B5E49DE}" presName="sibTrans" presStyleCnt="0"/>
      <dgm:spPr/>
    </dgm:pt>
    <dgm:pt modelId="{4947F0D1-402D-48AB-B48F-3D20CC88BD1A}" type="pres">
      <dgm:prSet presAssocID="{0FE7429E-6716-4A53-9188-C6750DCB08CB}" presName="node" presStyleLbl="node1" presStyleIdx="1" presStyleCnt="4">
        <dgm:presLayoutVars>
          <dgm:bulletEnabled val="1"/>
        </dgm:presLayoutVars>
      </dgm:prSet>
      <dgm:spPr/>
      <dgm:t>
        <a:bodyPr/>
        <a:lstStyle/>
        <a:p>
          <a:endParaRPr lang="en-GB"/>
        </a:p>
      </dgm:t>
    </dgm:pt>
    <dgm:pt modelId="{9B8721E2-8212-4B0E-8004-58F0C41AA7C1}" type="pres">
      <dgm:prSet presAssocID="{9954AF67-609B-4103-8C9F-50A305247A5E}" presName="sibTrans" presStyleCnt="0"/>
      <dgm:spPr/>
    </dgm:pt>
    <dgm:pt modelId="{87353274-3007-4540-8DE7-C1505FBDDEFA}" type="pres">
      <dgm:prSet presAssocID="{04CB9549-E230-4B45-8E50-3F698D9F31B1}" presName="node" presStyleLbl="node1" presStyleIdx="2" presStyleCnt="4">
        <dgm:presLayoutVars>
          <dgm:bulletEnabled val="1"/>
        </dgm:presLayoutVars>
      </dgm:prSet>
      <dgm:spPr/>
      <dgm:t>
        <a:bodyPr/>
        <a:lstStyle/>
        <a:p>
          <a:endParaRPr lang="en-GB"/>
        </a:p>
      </dgm:t>
    </dgm:pt>
    <dgm:pt modelId="{F2D32477-59CD-479B-8C4F-8DC7FBFFA3AC}" type="pres">
      <dgm:prSet presAssocID="{7E4EDB7C-E08B-4B6D-A1E6-80C39113F4D8}" presName="sibTrans" presStyleCnt="0"/>
      <dgm:spPr/>
    </dgm:pt>
    <dgm:pt modelId="{E4852444-6536-46B5-9C05-96E9CF7427B9}" type="pres">
      <dgm:prSet presAssocID="{57C3907B-1850-4C53-AF77-C4B6C5C34476}" presName="node" presStyleLbl="node1" presStyleIdx="3" presStyleCnt="4">
        <dgm:presLayoutVars>
          <dgm:bulletEnabled val="1"/>
        </dgm:presLayoutVars>
      </dgm:prSet>
      <dgm:spPr/>
      <dgm:t>
        <a:bodyPr/>
        <a:lstStyle/>
        <a:p>
          <a:endParaRPr lang="en-GB"/>
        </a:p>
      </dgm:t>
    </dgm:pt>
  </dgm:ptLst>
  <dgm:cxnLst>
    <dgm:cxn modelId="{76647A2F-2FEA-4939-9F85-E7EB26CCEC95}" type="presOf" srcId="{04CB9549-E230-4B45-8E50-3F698D9F31B1}" destId="{87353274-3007-4540-8DE7-C1505FBDDEFA}" srcOrd="0" destOrd="0" presId="urn:microsoft.com/office/officeart/2005/8/layout/default"/>
    <dgm:cxn modelId="{7BC9C17F-E83D-4D29-910B-403C2221FD15}" srcId="{955E7E8C-EA90-4CFB-8F10-4F70C2B282CB}" destId="{0FE7429E-6716-4A53-9188-C6750DCB08CB}" srcOrd="1" destOrd="0" parTransId="{60075C1D-E29C-44E2-BFEB-52037A5E2572}" sibTransId="{9954AF67-609B-4103-8C9F-50A305247A5E}"/>
    <dgm:cxn modelId="{DB2FC051-EA45-4107-9241-FA81F3E4387C}" type="presOf" srcId="{58D71953-41B4-4965-8FA3-7EC44C4EF555}" destId="{1BB067A6-8921-4578-B9C1-9C85B9A8A559}" srcOrd="0" destOrd="0" presId="urn:microsoft.com/office/officeart/2005/8/layout/default"/>
    <dgm:cxn modelId="{A650C363-A85A-4870-9E0D-CDEA4C3DE086}" type="presOf" srcId="{955E7E8C-EA90-4CFB-8F10-4F70C2B282CB}" destId="{430893DD-C96D-4F15-9396-DFEC3B0307CC}" srcOrd="0" destOrd="0" presId="urn:microsoft.com/office/officeart/2005/8/layout/default"/>
    <dgm:cxn modelId="{40F82A86-AFD3-49D2-BB85-BBDF5A6809B9}" srcId="{955E7E8C-EA90-4CFB-8F10-4F70C2B282CB}" destId="{58D71953-41B4-4965-8FA3-7EC44C4EF555}" srcOrd="0" destOrd="0" parTransId="{3BB489E9-9877-401C-8B88-7A466CFFF967}" sibTransId="{95666D81-455F-483D-98B5-37E47B5E49DE}"/>
    <dgm:cxn modelId="{537479AC-1C20-45E6-9DCE-84F4786BC2BE}" type="presOf" srcId="{0FE7429E-6716-4A53-9188-C6750DCB08CB}" destId="{4947F0D1-402D-48AB-B48F-3D20CC88BD1A}" srcOrd="0" destOrd="0" presId="urn:microsoft.com/office/officeart/2005/8/layout/default"/>
    <dgm:cxn modelId="{EFF2A9F7-FBB1-46F8-94D1-848CF262E4F8}" srcId="{955E7E8C-EA90-4CFB-8F10-4F70C2B282CB}" destId="{57C3907B-1850-4C53-AF77-C4B6C5C34476}" srcOrd="3" destOrd="0" parTransId="{749CA030-1F4D-4630-8E37-47C187F11273}" sibTransId="{2E1C0A8B-4BFD-40BF-AD40-1C35DC4C9C45}"/>
    <dgm:cxn modelId="{13365913-885D-4C4A-83C0-71E126D877F8}" srcId="{955E7E8C-EA90-4CFB-8F10-4F70C2B282CB}" destId="{04CB9549-E230-4B45-8E50-3F698D9F31B1}" srcOrd="2" destOrd="0" parTransId="{1ED323A4-D142-4E9F-84CA-08083DC33B19}" sibTransId="{7E4EDB7C-E08B-4B6D-A1E6-80C39113F4D8}"/>
    <dgm:cxn modelId="{C962C796-ED75-46AF-8548-4D94D3455C9E}" type="presOf" srcId="{57C3907B-1850-4C53-AF77-C4B6C5C34476}" destId="{E4852444-6536-46B5-9C05-96E9CF7427B9}" srcOrd="0" destOrd="0" presId="urn:microsoft.com/office/officeart/2005/8/layout/default"/>
    <dgm:cxn modelId="{C84EFCAB-8D32-4F3F-8005-4A0C8A6A81FE}" type="presParOf" srcId="{430893DD-C96D-4F15-9396-DFEC3B0307CC}" destId="{1BB067A6-8921-4578-B9C1-9C85B9A8A559}" srcOrd="0" destOrd="0" presId="urn:microsoft.com/office/officeart/2005/8/layout/default"/>
    <dgm:cxn modelId="{59F2F4F7-C0E5-4284-9FB7-08CBEE146329}" type="presParOf" srcId="{430893DD-C96D-4F15-9396-DFEC3B0307CC}" destId="{332E16BD-51B0-4F47-95CD-6FB7B9572588}" srcOrd="1" destOrd="0" presId="urn:microsoft.com/office/officeart/2005/8/layout/default"/>
    <dgm:cxn modelId="{DBE0DEE3-D290-4332-B642-DDC0EF6E2D33}" type="presParOf" srcId="{430893DD-C96D-4F15-9396-DFEC3B0307CC}" destId="{4947F0D1-402D-48AB-B48F-3D20CC88BD1A}" srcOrd="2" destOrd="0" presId="urn:microsoft.com/office/officeart/2005/8/layout/default"/>
    <dgm:cxn modelId="{E5C24B52-2C11-47E7-9755-F4B8E7021BB6}" type="presParOf" srcId="{430893DD-C96D-4F15-9396-DFEC3B0307CC}" destId="{9B8721E2-8212-4B0E-8004-58F0C41AA7C1}" srcOrd="3" destOrd="0" presId="urn:microsoft.com/office/officeart/2005/8/layout/default"/>
    <dgm:cxn modelId="{EF6CBC41-F986-4689-8F44-100C98F3561C}" type="presParOf" srcId="{430893DD-C96D-4F15-9396-DFEC3B0307CC}" destId="{87353274-3007-4540-8DE7-C1505FBDDEFA}" srcOrd="4" destOrd="0" presId="urn:microsoft.com/office/officeart/2005/8/layout/default"/>
    <dgm:cxn modelId="{F0691C54-7DEA-4E84-BF0C-C0EA64266A3F}" type="presParOf" srcId="{430893DD-C96D-4F15-9396-DFEC3B0307CC}" destId="{F2D32477-59CD-479B-8C4F-8DC7FBFFA3AC}" srcOrd="5" destOrd="0" presId="urn:microsoft.com/office/officeart/2005/8/layout/default"/>
    <dgm:cxn modelId="{17A7FD52-9157-4683-9014-EDE46FE99A12}" type="presParOf" srcId="{430893DD-C96D-4F15-9396-DFEC3B0307CC}" destId="{E4852444-6536-46B5-9C05-96E9CF7427B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3377DD-1A41-471C-A62F-D9A188AA9021}" type="doc">
      <dgm:prSet loTypeId="urn:microsoft.com/office/officeart/2005/8/layout/chevron1" loCatId="process" qsTypeId="urn:microsoft.com/office/officeart/2005/8/quickstyle/simple1" qsCatId="simple" csTypeId="urn:microsoft.com/office/officeart/2005/8/colors/accent1_2" csCatId="accent1" phldr="1"/>
      <dgm:spPr/>
    </dgm:pt>
    <dgm:pt modelId="{2BFE432B-22E3-4374-B179-20BB47E633AB}">
      <dgm:prSet phldrT="[Text]"/>
      <dgm:spPr/>
      <dgm:t>
        <a:bodyPr/>
        <a:lstStyle/>
        <a:p>
          <a:r>
            <a:rPr lang="en-GB" dirty="0" smtClean="0"/>
            <a:t>Good feedback</a:t>
          </a:r>
          <a:endParaRPr lang="en-GB" dirty="0"/>
        </a:p>
      </dgm:t>
    </dgm:pt>
    <dgm:pt modelId="{5C50EBD4-D76B-4495-B168-937AA1A4FD21}" type="parTrans" cxnId="{9A0D2A36-E35A-45B9-8B59-03692911BDD2}">
      <dgm:prSet/>
      <dgm:spPr/>
      <dgm:t>
        <a:bodyPr/>
        <a:lstStyle/>
        <a:p>
          <a:endParaRPr lang="en-GB"/>
        </a:p>
      </dgm:t>
    </dgm:pt>
    <dgm:pt modelId="{24AF58CC-B7EA-4A69-9403-065CC43BE904}" type="sibTrans" cxnId="{9A0D2A36-E35A-45B9-8B59-03692911BDD2}">
      <dgm:prSet/>
      <dgm:spPr/>
      <dgm:t>
        <a:bodyPr/>
        <a:lstStyle/>
        <a:p>
          <a:endParaRPr lang="en-GB"/>
        </a:p>
      </dgm:t>
    </dgm:pt>
    <dgm:pt modelId="{CD33D9DF-98CF-436B-A2E4-E20232AD7154}">
      <dgm:prSet phldrT="[Text]"/>
      <dgm:spPr/>
      <dgm:t>
        <a:bodyPr/>
        <a:lstStyle/>
        <a:p>
          <a:r>
            <a:rPr lang="en-GB" dirty="0" smtClean="0"/>
            <a:t>Improved Learning Ability</a:t>
          </a:r>
        </a:p>
      </dgm:t>
    </dgm:pt>
    <dgm:pt modelId="{E6D20981-0ED9-4699-A420-24CD85099E80}" type="parTrans" cxnId="{340E6302-1CBF-443C-BDE8-9EEFB9E285DE}">
      <dgm:prSet/>
      <dgm:spPr/>
      <dgm:t>
        <a:bodyPr/>
        <a:lstStyle/>
        <a:p>
          <a:endParaRPr lang="en-GB"/>
        </a:p>
      </dgm:t>
    </dgm:pt>
    <dgm:pt modelId="{63CA48A2-E3E4-4EF1-98CC-6D07236D4184}" type="sibTrans" cxnId="{340E6302-1CBF-443C-BDE8-9EEFB9E285DE}">
      <dgm:prSet/>
      <dgm:spPr/>
      <dgm:t>
        <a:bodyPr/>
        <a:lstStyle/>
        <a:p>
          <a:endParaRPr lang="en-GB"/>
        </a:p>
      </dgm:t>
    </dgm:pt>
    <dgm:pt modelId="{09ACBF3C-9850-4B55-876F-27744CD6C966}" type="pres">
      <dgm:prSet presAssocID="{3E3377DD-1A41-471C-A62F-D9A188AA9021}" presName="Name0" presStyleCnt="0">
        <dgm:presLayoutVars>
          <dgm:dir/>
          <dgm:animLvl val="lvl"/>
          <dgm:resizeHandles val="exact"/>
        </dgm:presLayoutVars>
      </dgm:prSet>
      <dgm:spPr/>
    </dgm:pt>
    <dgm:pt modelId="{E5A1469A-174A-479E-86D7-9D2EDEE022F0}" type="pres">
      <dgm:prSet presAssocID="{2BFE432B-22E3-4374-B179-20BB47E633AB}" presName="parTxOnly" presStyleLbl="node1" presStyleIdx="0" presStyleCnt="2">
        <dgm:presLayoutVars>
          <dgm:chMax val="0"/>
          <dgm:chPref val="0"/>
          <dgm:bulletEnabled val="1"/>
        </dgm:presLayoutVars>
      </dgm:prSet>
      <dgm:spPr/>
      <dgm:t>
        <a:bodyPr/>
        <a:lstStyle/>
        <a:p>
          <a:endParaRPr lang="en-GB"/>
        </a:p>
      </dgm:t>
    </dgm:pt>
    <dgm:pt modelId="{C67B39C8-2285-4BF3-BDF7-D28711D6244A}" type="pres">
      <dgm:prSet presAssocID="{24AF58CC-B7EA-4A69-9403-065CC43BE904}" presName="parTxOnlySpace" presStyleCnt="0"/>
      <dgm:spPr/>
    </dgm:pt>
    <dgm:pt modelId="{F7D7DECF-8B05-420C-AD7A-8DE6FA9F1C8F}" type="pres">
      <dgm:prSet presAssocID="{CD33D9DF-98CF-436B-A2E4-E20232AD7154}" presName="parTxOnly" presStyleLbl="node1" presStyleIdx="1" presStyleCnt="2">
        <dgm:presLayoutVars>
          <dgm:chMax val="0"/>
          <dgm:chPref val="0"/>
          <dgm:bulletEnabled val="1"/>
        </dgm:presLayoutVars>
      </dgm:prSet>
      <dgm:spPr/>
      <dgm:t>
        <a:bodyPr/>
        <a:lstStyle/>
        <a:p>
          <a:endParaRPr lang="en-GB"/>
        </a:p>
      </dgm:t>
    </dgm:pt>
  </dgm:ptLst>
  <dgm:cxnLst>
    <dgm:cxn modelId="{664DF4C5-783E-4FE5-8B75-B7AB2FB403C4}" type="presOf" srcId="{CD33D9DF-98CF-436B-A2E4-E20232AD7154}" destId="{F7D7DECF-8B05-420C-AD7A-8DE6FA9F1C8F}" srcOrd="0" destOrd="0" presId="urn:microsoft.com/office/officeart/2005/8/layout/chevron1"/>
    <dgm:cxn modelId="{340E6302-1CBF-443C-BDE8-9EEFB9E285DE}" srcId="{3E3377DD-1A41-471C-A62F-D9A188AA9021}" destId="{CD33D9DF-98CF-436B-A2E4-E20232AD7154}" srcOrd="1" destOrd="0" parTransId="{E6D20981-0ED9-4699-A420-24CD85099E80}" sibTransId="{63CA48A2-E3E4-4EF1-98CC-6D07236D4184}"/>
    <dgm:cxn modelId="{B5C16C3C-79EE-4A72-831C-9AC669E3AE5A}" type="presOf" srcId="{2BFE432B-22E3-4374-B179-20BB47E633AB}" destId="{E5A1469A-174A-479E-86D7-9D2EDEE022F0}" srcOrd="0" destOrd="0" presId="urn:microsoft.com/office/officeart/2005/8/layout/chevron1"/>
    <dgm:cxn modelId="{5097AC5E-63C5-4B03-9A9C-C67FAE1E3BD1}" type="presOf" srcId="{3E3377DD-1A41-471C-A62F-D9A188AA9021}" destId="{09ACBF3C-9850-4B55-876F-27744CD6C966}" srcOrd="0" destOrd="0" presId="urn:microsoft.com/office/officeart/2005/8/layout/chevron1"/>
    <dgm:cxn modelId="{9A0D2A36-E35A-45B9-8B59-03692911BDD2}" srcId="{3E3377DD-1A41-471C-A62F-D9A188AA9021}" destId="{2BFE432B-22E3-4374-B179-20BB47E633AB}" srcOrd="0" destOrd="0" parTransId="{5C50EBD4-D76B-4495-B168-937AA1A4FD21}" sibTransId="{24AF58CC-B7EA-4A69-9403-065CC43BE904}"/>
    <dgm:cxn modelId="{4A778C45-6A32-4735-891D-D7AA49494207}" type="presParOf" srcId="{09ACBF3C-9850-4B55-876F-27744CD6C966}" destId="{E5A1469A-174A-479E-86D7-9D2EDEE022F0}" srcOrd="0" destOrd="0" presId="urn:microsoft.com/office/officeart/2005/8/layout/chevron1"/>
    <dgm:cxn modelId="{1A5DDF45-247E-4587-8088-C524664D6505}" type="presParOf" srcId="{09ACBF3C-9850-4B55-876F-27744CD6C966}" destId="{C67B39C8-2285-4BF3-BDF7-D28711D6244A}" srcOrd="1" destOrd="0" presId="urn:microsoft.com/office/officeart/2005/8/layout/chevron1"/>
    <dgm:cxn modelId="{62E82FA2-BCC8-4420-9CA3-4DA961C22A08}" type="presParOf" srcId="{09ACBF3C-9850-4B55-876F-27744CD6C966}" destId="{F7D7DECF-8B05-420C-AD7A-8DE6FA9F1C8F}"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469A-174A-479E-86D7-9D2EDEE022F0}">
      <dsp:nvSpPr>
        <dsp:cNvPr id="0" name=""/>
        <dsp:cNvSpPr/>
      </dsp:nvSpPr>
      <dsp:spPr>
        <a:xfrm>
          <a:off x="7233" y="1398230"/>
          <a:ext cx="4323754" cy="17295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lvl="0" algn="ctr" defTabSz="1822450">
            <a:lnSpc>
              <a:spcPct val="90000"/>
            </a:lnSpc>
            <a:spcBef>
              <a:spcPct val="0"/>
            </a:spcBef>
            <a:spcAft>
              <a:spcPct val="35000"/>
            </a:spcAft>
          </a:pPr>
          <a:r>
            <a:rPr lang="en-GB" sz="4100" kern="1200" dirty="0" smtClean="0"/>
            <a:t>Good feedback</a:t>
          </a:r>
          <a:endParaRPr lang="en-GB" sz="4100" kern="1200" dirty="0"/>
        </a:p>
      </dsp:txBody>
      <dsp:txXfrm>
        <a:off x="871984" y="1398230"/>
        <a:ext cx="2594253" cy="1729501"/>
      </dsp:txXfrm>
    </dsp:sp>
    <dsp:sp modelId="{F7D7DECF-8B05-420C-AD7A-8DE6FA9F1C8F}">
      <dsp:nvSpPr>
        <dsp:cNvPr id="0" name=""/>
        <dsp:cNvSpPr/>
      </dsp:nvSpPr>
      <dsp:spPr>
        <a:xfrm>
          <a:off x="3898612" y="1398230"/>
          <a:ext cx="4323754" cy="17295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lvl="0" algn="ctr" defTabSz="1822450">
            <a:lnSpc>
              <a:spcPct val="90000"/>
            </a:lnSpc>
            <a:spcBef>
              <a:spcPct val="0"/>
            </a:spcBef>
            <a:spcAft>
              <a:spcPct val="35000"/>
            </a:spcAft>
          </a:pPr>
          <a:r>
            <a:rPr lang="en-GB" sz="4100" kern="1200" dirty="0" smtClean="0"/>
            <a:t>Improved Learning Ability</a:t>
          </a:r>
        </a:p>
      </dsp:txBody>
      <dsp:txXfrm>
        <a:off x="4763363" y="1398230"/>
        <a:ext cx="2594253" cy="172950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612205" y="0"/>
            <a:ext cx="2183896" cy="351275"/>
          </a:xfrm>
          <a:prstGeom prst="rect">
            <a:avLst/>
          </a:prstGeom>
        </p:spPr>
        <p:txBody>
          <a:bodyPr vert="horz" lIns="91440" tIns="45720" rIns="91440" bIns="45720" rtlCol="0"/>
          <a:lstStyle>
            <a:lvl1pPr algn="r">
              <a:defRPr sz="1200"/>
            </a:lvl1pPr>
          </a:lstStyle>
          <a:p>
            <a:fld id="{604A1D66-133F-4E43-9E03-0372FF31988D}" type="datetimeFigureOut">
              <a:rPr lang="en-GB" smtClean="0"/>
              <a:pPr/>
              <a:t>01/07/2017</a:t>
            </a:fld>
            <a:endParaRPr lang="en-GB" dirty="0"/>
          </a:p>
        </p:txBody>
      </p:sp>
      <p:sp>
        <p:nvSpPr>
          <p:cNvPr id="4" name="Slide Image Placeholder 3"/>
          <p:cNvSpPr>
            <a:spLocks noGrp="1" noRot="1" noChangeAspect="1"/>
          </p:cNvSpPr>
          <p:nvPr>
            <p:ph type="sldImg" idx="2"/>
          </p:nvPr>
        </p:nvSpPr>
        <p:spPr>
          <a:xfrm>
            <a:off x="1687513" y="350838"/>
            <a:ext cx="3262312" cy="24479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0" y="2853153"/>
            <a:ext cx="6797675" cy="7075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3961994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300"/>
      </a:spcAft>
      <a:defRPr sz="1200" kern="1200">
        <a:solidFill>
          <a:schemeClr val="tx1"/>
        </a:solidFill>
        <a:latin typeface="Arial" pitchFamily="34" charset="0"/>
        <a:ea typeface="+mn-ea"/>
        <a:cs typeface="Arial" pitchFamily="34" charset="0"/>
      </a:defRPr>
    </a:lvl1pPr>
    <a:lvl2pPr marL="457200" algn="l" defTabSz="914400" rtl="0" eaLnBrk="1" latinLnBrk="0" hangingPunct="1">
      <a:spcAft>
        <a:spcPts val="300"/>
      </a:spcAft>
      <a:defRPr sz="1200" kern="1200">
        <a:solidFill>
          <a:schemeClr val="tx1"/>
        </a:solidFill>
        <a:latin typeface="Arial" pitchFamily="34" charset="0"/>
        <a:ea typeface="+mn-ea"/>
        <a:cs typeface="Arial" pitchFamily="34" charset="0"/>
      </a:defRPr>
    </a:lvl2pPr>
    <a:lvl3pPr marL="914400" algn="l" defTabSz="914400" rtl="0" eaLnBrk="1" latinLnBrk="0" hangingPunct="1">
      <a:spcAft>
        <a:spcPts val="300"/>
      </a:spcAft>
      <a:defRPr sz="1200" kern="1200">
        <a:solidFill>
          <a:schemeClr val="tx1"/>
        </a:solidFill>
        <a:latin typeface="Arial" pitchFamily="34" charset="0"/>
        <a:ea typeface="+mn-ea"/>
        <a:cs typeface="Arial" pitchFamily="34" charset="0"/>
      </a:defRPr>
    </a:lvl3pPr>
    <a:lvl4pPr marL="1371600" algn="l" defTabSz="914400" rtl="0" eaLnBrk="1" latinLnBrk="0" hangingPunct="1">
      <a:spcAft>
        <a:spcPts val="300"/>
      </a:spcAft>
      <a:defRPr sz="1200" kern="1200">
        <a:solidFill>
          <a:schemeClr val="tx1"/>
        </a:solidFill>
        <a:latin typeface="Arial" pitchFamily="34" charset="0"/>
        <a:ea typeface="+mn-ea"/>
        <a:cs typeface="Arial" pitchFamily="34" charset="0"/>
      </a:defRPr>
    </a:lvl4pPr>
    <a:lvl5pPr marL="1828800" algn="l" defTabSz="914400" rtl="0" eaLnBrk="1" latinLnBrk="0" hangingPunct="1">
      <a:spcAft>
        <a:spcPts val="30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9276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117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327083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sz="1200" strike="sngStrike" kern="120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829598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300"/>
              </a:spcAft>
              <a:buClrTx/>
              <a:buSzTx/>
              <a:buFontTx/>
              <a:buNone/>
              <a:tabLst/>
              <a:defRPr/>
            </a:pPr>
            <a:endParaRPr lang="en-GB"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a:xfrm>
            <a:off x="3816574" y="10183188"/>
            <a:ext cx="2919748" cy="537916"/>
          </a:xfrm>
          <a:prstGeom prst="rect">
            <a:avLst/>
          </a:prstGeom>
        </p:spPr>
        <p:txBody>
          <a:bodyPr/>
          <a:lstStyle/>
          <a:p>
            <a:fld id="{56286A0F-245D-4F0D-A96E-4C555C4B24E8}" type="slidenum">
              <a:rPr lang="en-GB" smtClean="0"/>
              <a:t>13</a:t>
            </a:fld>
            <a:endParaRPr lang="en-GB"/>
          </a:p>
        </p:txBody>
      </p:sp>
    </p:spTree>
    <p:extLst>
      <p:ext uri="{BB962C8B-B14F-4D97-AF65-F5344CB8AC3E}">
        <p14:creationId xmlns:p14="http://schemas.microsoft.com/office/powerpoint/2010/main" val="125143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a:xfrm>
            <a:off x="3816574" y="10183188"/>
            <a:ext cx="2919748" cy="537916"/>
          </a:xfrm>
          <a:prstGeom prst="rect">
            <a:avLst/>
          </a:prstGeom>
        </p:spPr>
        <p:txBody>
          <a:bodyPr/>
          <a:lstStyle/>
          <a:p>
            <a:fld id="{56286A0F-245D-4F0D-A96E-4C555C4B24E8}" type="slidenum">
              <a:rPr lang="en-GB" smtClean="0"/>
              <a:t>14</a:t>
            </a:fld>
            <a:endParaRPr lang="en-GB"/>
          </a:p>
        </p:txBody>
      </p:sp>
    </p:spTree>
    <p:extLst>
      <p:ext uri="{BB962C8B-B14F-4D97-AF65-F5344CB8AC3E}">
        <p14:creationId xmlns:p14="http://schemas.microsoft.com/office/powerpoint/2010/main" val="2390767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normAutofit/>
          </a:bodyPr>
          <a:lstStyle/>
          <a:p>
            <a:pPr>
              <a:spcAft>
                <a:spcPts val="0"/>
              </a:spcAft>
            </a:pPr>
            <a:endParaRPr lang="en-GB" dirty="0"/>
          </a:p>
        </p:txBody>
      </p:sp>
      <p:sp>
        <p:nvSpPr>
          <p:cNvPr id="4" name="Slide Number Placeholder 3"/>
          <p:cNvSpPr>
            <a:spLocks noGrp="1"/>
          </p:cNvSpPr>
          <p:nvPr>
            <p:ph type="sldNum" sz="quarter" idx="10"/>
          </p:nvPr>
        </p:nvSpPr>
        <p:spPr>
          <a:xfrm>
            <a:off x="3850443" y="9430091"/>
            <a:ext cx="2945659" cy="496411"/>
          </a:xfrm>
          <a:prstGeom prst="rect">
            <a:avLst/>
          </a:prstGeom>
        </p:spPr>
        <p:txBody>
          <a:bodyPr/>
          <a:lstStyle/>
          <a:p>
            <a:fld id="{9D6B7B5E-937C-9C4A-8E53-8781179C5179}" type="slidenum">
              <a:rPr lang="en-US" smtClean="0"/>
              <a:pPr/>
              <a:t>15</a:t>
            </a:fld>
            <a:endParaRPr lang="en-US"/>
          </a:p>
        </p:txBody>
      </p:sp>
    </p:spTree>
    <p:extLst>
      <p:ext uri="{BB962C8B-B14F-4D97-AF65-F5344CB8AC3E}">
        <p14:creationId xmlns:p14="http://schemas.microsoft.com/office/powerpoint/2010/main" val="279804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Yes the students are thrown into the deep end but they are very closely supervised so more like the second picture than the first.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students’ experience at the Legal Advice Clinic is very hands on, sometimes stressful but also as true to a legal setting as possible. For this reason the supervision supervise the students every step of the way. So although they are thrown into the deep end they are very much supported through the experience by experience professionals.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We have over 100 years’ experience between the supervisors. I worked at Southwark Law Centre and Alan works at Camden Law Centre </a:t>
            </a:r>
          </a:p>
          <a:p>
            <a:endParaRPr lang="en-GB" dirty="0"/>
          </a:p>
        </p:txBody>
      </p:sp>
    </p:spTree>
    <p:extLst>
      <p:ext uri="{BB962C8B-B14F-4D97-AF65-F5344CB8AC3E}">
        <p14:creationId xmlns:p14="http://schemas.microsoft.com/office/powerpoint/2010/main" val="119600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p:txBody>
      </p:sp>
      <p:sp>
        <p:nvSpPr>
          <p:cNvPr id="4" name="Slide Number Placeholder 3"/>
          <p:cNvSpPr>
            <a:spLocks noGrp="1"/>
          </p:cNvSpPr>
          <p:nvPr>
            <p:ph type="sldNum" sz="quarter" idx="10"/>
          </p:nvPr>
        </p:nvSpPr>
        <p:spPr>
          <a:xfrm>
            <a:off x="3850443" y="9430091"/>
            <a:ext cx="2945659" cy="496411"/>
          </a:xfrm>
          <a:prstGeom prst="rect">
            <a:avLst/>
          </a:prstGeom>
        </p:spPr>
        <p:txBody>
          <a:bodyPr/>
          <a:lstStyle/>
          <a:p>
            <a:fld id="{707B2AC7-3A94-40AF-9383-92A31CB36999}" type="slidenum">
              <a:rPr lang="en-GB" smtClean="0"/>
              <a:pPr/>
              <a:t>17</a:t>
            </a:fld>
            <a:endParaRPr lang="en-GB"/>
          </a:p>
        </p:txBody>
      </p:sp>
    </p:spTree>
    <p:extLst>
      <p:ext uri="{BB962C8B-B14F-4D97-AF65-F5344CB8AC3E}">
        <p14:creationId xmlns:p14="http://schemas.microsoft.com/office/powerpoint/2010/main" val="143143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50443" y="9430091"/>
            <a:ext cx="2945659" cy="496411"/>
          </a:xfrm>
          <a:prstGeom prst="rect">
            <a:avLst/>
          </a:prstGeom>
        </p:spPr>
        <p:txBody>
          <a:bodyPr/>
          <a:lstStyle/>
          <a:p>
            <a:fld id="{707B2AC7-3A94-40AF-9383-92A31CB36999}" type="slidenum">
              <a:rPr lang="en-GB" smtClean="0"/>
              <a:pPr/>
              <a:t>18</a:t>
            </a:fld>
            <a:endParaRPr lang="en-GB"/>
          </a:p>
        </p:txBody>
      </p:sp>
    </p:spTree>
    <p:extLst>
      <p:ext uri="{BB962C8B-B14F-4D97-AF65-F5344CB8AC3E}">
        <p14:creationId xmlns:p14="http://schemas.microsoft.com/office/powerpoint/2010/main" val="375128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strike="sngStrike" dirty="0"/>
          </a:p>
        </p:txBody>
      </p:sp>
    </p:spTree>
    <p:extLst>
      <p:ext uri="{BB962C8B-B14F-4D97-AF65-F5344CB8AC3E}">
        <p14:creationId xmlns:p14="http://schemas.microsoft.com/office/powerpoint/2010/main" val="49413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381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8257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en-GB" dirty="0"/>
          </a:p>
        </p:txBody>
      </p:sp>
    </p:spTree>
    <p:extLst>
      <p:ext uri="{BB962C8B-B14F-4D97-AF65-F5344CB8AC3E}">
        <p14:creationId xmlns:p14="http://schemas.microsoft.com/office/powerpoint/2010/main" val="3733245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539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883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normAutofit/>
          </a:bodyPr>
          <a:lstStyle/>
          <a:p>
            <a:endParaRPr lang="en-GB" sz="1200" b="1" i="1" u="sng" kern="120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922984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3396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45597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03626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76402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309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877561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3355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1693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3550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36877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14318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368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17154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31619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99810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741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9304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44541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68414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86906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904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41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b="0" i="1" strike="sngStrike" dirty="0" smtClean="0"/>
          </a:p>
        </p:txBody>
      </p:sp>
    </p:spTree>
    <p:extLst>
      <p:ext uri="{BB962C8B-B14F-4D97-AF65-F5344CB8AC3E}">
        <p14:creationId xmlns:p14="http://schemas.microsoft.com/office/powerpoint/2010/main" val="401751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strike="noStrike" dirty="0"/>
          </a:p>
        </p:txBody>
      </p:sp>
    </p:spTree>
    <p:extLst>
      <p:ext uri="{BB962C8B-B14F-4D97-AF65-F5344CB8AC3E}">
        <p14:creationId xmlns:p14="http://schemas.microsoft.com/office/powerpoint/2010/main" val="387921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992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350838"/>
            <a:ext cx="3262312" cy="2447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en-GB" baseline="0" dirty="0" smtClean="0"/>
          </a:p>
        </p:txBody>
      </p:sp>
      <p:sp>
        <p:nvSpPr>
          <p:cNvPr id="4" name="Slide Number Placeholder 3"/>
          <p:cNvSpPr>
            <a:spLocks noGrp="1"/>
          </p:cNvSpPr>
          <p:nvPr>
            <p:ph type="sldNum" sz="quarter" idx="10"/>
          </p:nvPr>
        </p:nvSpPr>
        <p:spPr>
          <a:xfrm>
            <a:off x="3816574" y="10183188"/>
            <a:ext cx="2919748" cy="537916"/>
          </a:xfrm>
          <a:prstGeom prst="rect">
            <a:avLst/>
          </a:prstGeom>
        </p:spPr>
        <p:txBody>
          <a:bodyPr/>
          <a:lstStyle/>
          <a:p>
            <a:fld id="{56286A0F-245D-4F0D-A96E-4C555C4B24E8}" type="slidenum">
              <a:rPr lang="en-GB" smtClean="0"/>
              <a:t>9</a:t>
            </a:fld>
            <a:endParaRPr lang="en-GB"/>
          </a:p>
        </p:txBody>
      </p:sp>
    </p:spTree>
    <p:extLst>
      <p:ext uri="{BB962C8B-B14F-4D97-AF65-F5344CB8AC3E}">
        <p14:creationId xmlns:p14="http://schemas.microsoft.com/office/powerpoint/2010/main" val="423237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926976"/>
          </a:xfrm>
          <a:prstGeom prst="rect">
            <a:avLst/>
          </a:prstGeom>
        </p:spPr>
        <p:txBody>
          <a:bodyPr/>
          <a:lstStyle>
            <a:lvl1pPr>
              <a:defRPr baseline="0">
                <a:solidFill>
                  <a:schemeClr val="accent6"/>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tx1"/>
                </a:solidFill>
                <a:latin typeface="Arial" pitchFamily="34" charset="0"/>
              </a:defRPr>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6"/>
                </a:solidFill>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tint val="75000"/>
                  </a:schemeClr>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000"/>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6"/>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tx1"/>
                </a:solidFill>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2357590"/>
            <a:ext cx="4041775" cy="639762"/>
          </a:xfrm>
        </p:spPr>
        <p:txBody>
          <a:bodyPr anchor="b">
            <a:norm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tx1"/>
                </a:solidFill>
                <a:latin typeface="Arial" pitchFamily="34" charset="0"/>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chemeClr val="accent6"/>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6"/>
                </a:solidFill>
                <a:latin typeface="Arial" pitchFamily="34" charset="0"/>
              </a:defRPr>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26800"/>
            <a:ext cx="3008313" cy="4248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50000"/>
            <a:ext cx="8229600" cy="1143000"/>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6"/>
                </a:solidFill>
                <a:latin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tx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926976"/>
          </a:xfrm>
          <a:prstGeom prst="rect">
            <a:avLst/>
          </a:prstGeom>
        </p:spPr>
        <p:txBody>
          <a:bodyPr/>
          <a:lstStyle>
            <a:lvl1pPr>
              <a:defRPr baseline="0">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tx1"/>
                </a:solidFill>
                <a:latin typeface="Arial" pitchFamily="34" charset="0"/>
              </a:defRPr>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5"/>
                </a:solidFill>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000"/>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5"/>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tx1"/>
                </a:solidFill>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2357590"/>
            <a:ext cx="4041775" cy="639762"/>
          </a:xfrm>
        </p:spPr>
        <p:txBody>
          <a:bodyPr anchor="b">
            <a:norm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tx1"/>
                </a:solidFill>
                <a:latin typeface="Arial" pitchFamily="34" charset="0"/>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926976"/>
          </a:xfrm>
          <a:prstGeom prst="rect">
            <a:avLst/>
          </a:prstGeom>
        </p:spPr>
        <p:txBody>
          <a:bodyPr/>
          <a:lstStyle>
            <a:lvl1pPr>
              <a:defRPr baseline="0">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tx1"/>
                </a:solidFill>
                <a:latin typeface="Arial" pitchFamily="34" charset="0"/>
              </a:defRPr>
            </a:lvl1pPr>
            <a:lvl2pPr>
              <a:defRPr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chemeClr val="accent5"/>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5"/>
                </a:solidFill>
                <a:latin typeface="Arial" pitchFamily="34" charset="0"/>
              </a:defRPr>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26800"/>
            <a:ext cx="3008313" cy="4248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5"/>
                </a:solidFill>
                <a:latin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tx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926976"/>
          </a:xfrm>
          <a:prstGeom prst="rect">
            <a:avLst/>
          </a:prstGeom>
        </p:spPr>
        <p:txBody>
          <a:bodyPr/>
          <a:lstStyle>
            <a:lvl1pPr>
              <a:defRPr baseline="0">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tx1"/>
                </a:solidFill>
                <a:latin typeface="Arial" pitchFamily="34" charset="0"/>
              </a:defRPr>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2"/>
                </a:solidFill>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000"/>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2"/>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tx1"/>
                </a:solidFill>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2357590"/>
            <a:ext cx="4041775" cy="639762"/>
          </a:xfrm>
        </p:spPr>
        <p:txBody>
          <a:bodyPr anchor="b">
            <a:norm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tx1"/>
                </a:solidFill>
                <a:latin typeface="Arial" pitchFamily="34" charset="0"/>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1"/>
                </a:solidFill>
                <a:latin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baseline="0">
                <a:solidFill>
                  <a:schemeClr val="tx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chemeClr val="accent2"/>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2"/>
                </a:solidFill>
                <a:latin typeface="Arial" pitchFamily="34" charset="0"/>
              </a:defRPr>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26800"/>
            <a:ext cx="3008313" cy="4248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2"/>
                </a:solidFill>
                <a:latin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tx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tx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7200"/>
            <a:ext cx="8229600" cy="926976"/>
          </a:xfrm>
          <a:prstGeom prst="rect">
            <a:avLst/>
          </a:prstGeom>
        </p:spPr>
        <p:txBody>
          <a:bodyPr/>
          <a:lstStyle>
            <a:lvl1pPr>
              <a:defRPr baseline="0">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bg1"/>
                </a:solidFill>
                <a:latin typeface="Arial" pitchFamily="34" charset="0"/>
              </a:defRPr>
            </a:lvl1pPr>
            <a:lvl2pPr>
              <a:defRPr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1"/>
                </a:solidFill>
                <a:latin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bg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7200"/>
            <a:ext cx="8229600" cy="1080000"/>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bg1"/>
                </a:solidFill>
                <a:latin typeface="Arial" pitchFamily="34" charset="0"/>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bg1"/>
                </a:solidFill>
                <a:latin typeface="Arial" pitchFamily="34" charset="0"/>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000"/>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tx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2357590"/>
            <a:ext cx="4041775" cy="639762"/>
          </a:xfrm>
        </p:spPr>
        <p:txBody>
          <a:bodyPr anchor="b">
            <a:norm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bg1"/>
                </a:solidFill>
                <a:latin typeface="Arial" pitchFamily="34" charset="0"/>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rgbClr val="00B0F0"/>
                </a:solidFill>
                <a:latin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1"/>
                </a:solidFill>
                <a:latin typeface="Arial" pitchFamily="34" charset="0"/>
              </a:defRPr>
            </a:lvl1pPr>
            <a:lvl2pPr>
              <a:defRPr sz="2800" baseline="0">
                <a:solidFill>
                  <a:schemeClr val="bg1"/>
                </a:solidFill>
              </a:defRPr>
            </a:lvl2pPr>
            <a:lvl3pPr>
              <a:defRPr sz="2400" baseline="0">
                <a:solidFill>
                  <a:schemeClr val="bg1"/>
                </a:solidFill>
              </a:defRPr>
            </a:lvl3pPr>
            <a:lvl4pPr>
              <a:defRPr sz="2000" baseline="0">
                <a:solidFill>
                  <a:schemeClr val="bg1"/>
                </a:solidFill>
              </a:defRPr>
            </a:lvl4pPr>
            <a:lvl5pPr>
              <a:defRPr sz="2000" baseline="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026800"/>
            <a:ext cx="3008313" cy="4248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1"/>
                </a:solidFill>
                <a:latin typeface="Arial"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bg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bg1"/>
                </a:solidFill>
                <a:latin typeface="Arial" pitchFamily="34" charset="0"/>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1"/>
                </a:solidFill>
                <a:latin typeface="Arial" pitchFamily="34" charset="0"/>
              </a:defRPr>
            </a:lvl1pPr>
          </a:lstStyle>
          <a:p>
            <a:r>
              <a:rPr lang="en-US"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bg1"/>
                </a:solidFill>
                <a:latin typeface="Arial" pitchFamily="34" charset="0"/>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926976"/>
          </a:xfrm>
          <a:prstGeom prst="rect">
            <a:avLst/>
          </a:prstGeom>
        </p:spPr>
        <p:txBody>
          <a:bodyPr/>
          <a:lstStyle>
            <a:lvl1pPr>
              <a:defRPr baseline="0">
                <a:solidFill>
                  <a:schemeClr val="accent6"/>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bg1"/>
                </a:solidFill>
                <a:latin typeface="Arial" pitchFamily="34" charset="0"/>
              </a:defRPr>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6"/>
                </a:solidFill>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bg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tx1"/>
                </a:solidFill>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4008" y="2348880"/>
            <a:ext cx="4041775" cy="639762"/>
          </a:xfrm>
        </p:spPr>
        <p:txBody>
          <a:bodyPr anchor="b">
            <a:normAutofit/>
          </a:bodyPr>
          <a:lstStyle>
            <a:lvl1pPr marL="0" indent="0">
              <a:buNone/>
              <a:defRPr sz="2100" b="1" baseline="0">
                <a:solidFill>
                  <a:schemeClr val="tx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tx1"/>
                </a:solidFill>
                <a:latin typeface="Arial" pitchFamily="34" charset="0"/>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000"/>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bg1"/>
                </a:solidFill>
                <a:latin typeface="Arial" pitchFamily="34" charset="0"/>
              </a:defRPr>
            </a:lvl1pPr>
            <a:lvl2pPr>
              <a:defRPr sz="2400" baseline="0">
                <a:solidFill>
                  <a:schemeClr val="bg1"/>
                </a:solidFill>
              </a:defRPr>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bg1"/>
                </a:solidFill>
                <a:latin typeface="Arial" pitchFamily="34" charset="0"/>
              </a:defRPr>
            </a:lvl1pPr>
            <a:lvl2pPr>
              <a:defRPr sz="2400" baseline="0">
                <a:solidFill>
                  <a:schemeClr val="bg1"/>
                </a:solidFill>
              </a:defRPr>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6"/>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2357590"/>
            <a:ext cx="4041775" cy="639762"/>
          </a:xfrm>
        </p:spPr>
        <p:txBody>
          <a:bodyPr anchor="b">
            <a:norm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bg1"/>
                </a:solidFill>
                <a:latin typeface="Arial" pitchFamily="34" charset="0"/>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chemeClr val="accent6"/>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6"/>
                </a:solidFill>
                <a:latin typeface="Arial" pitchFamily="34" charset="0"/>
              </a:defRPr>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26800"/>
            <a:ext cx="3008313" cy="4248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6"/>
                </a:solidFill>
                <a:latin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bg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bg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6"/>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bg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926976"/>
          </a:xfrm>
          <a:prstGeom prst="rect">
            <a:avLst/>
          </a:prstGeom>
        </p:spPr>
        <p:txBody>
          <a:bodyPr/>
          <a:lstStyle>
            <a:lvl1pPr>
              <a:defRPr baseline="0">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bg1"/>
                </a:solidFill>
                <a:latin typeface="Arial" pitchFamily="34" charset="0"/>
              </a:defRPr>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5"/>
                </a:solidFill>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bg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000"/>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bg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bg1"/>
                </a:solidFill>
                <a:latin typeface="Arial" pitchFamily="34" charset="0"/>
              </a:defRPr>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5"/>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bg1"/>
                </a:solidFill>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2357590"/>
            <a:ext cx="4041775" cy="639762"/>
          </a:xfrm>
        </p:spPr>
        <p:txBody>
          <a:bodyPr anchor="b">
            <a:norm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bg1"/>
                </a:solidFill>
                <a:latin typeface="Arial" pitchFamily="34" charset="0"/>
              </a:defRPr>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chemeClr val="accent5"/>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5"/>
                </a:solidFill>
                <a:latin typeface="Arial" pitchFamily="34" charset="0"/>
              </a:defRPr>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26800"/>
            <a:ext cx="3008313" cy="4248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5"/>
                </a:solidFill>
                <a:latin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bg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bg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5"/>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bg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chemeClr val="accent1"/>
                </a:solidFill>
                <a:latin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1"/>
                </a:solidFill>
                <a:latin typeface="Arial" pitchFamily="34" charset="0"/>
              </a:defRPr>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033756"/>
            <a:ext cx="3008313" cy="4248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926976"/>
          </a:xfrm>
          <a:prstGeom prst="rect">
            <a:avLst/>
          </a:prstGeom>
        </p:spPr>
        <p:txBody>
          <a:bodyPr/>
          <a:lstStyle>
            <a:lvl1pPr>
              <a:defRPr baseline="0">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143397"/>
            <a:ext cx="8229600" cy="4176000"/>
          </a:xfrm>
        </p:spPr>
        <p:txBody>
          <a:bodyPr/>
          <a:lstStyle>
            <a:lvl1pPr>
              <a:defRPr baseline="0">
                <a:solidFill>
                  <a:schemeClr val="bg1"/>
                </a:solidFill>
                <a:latin typeface="Arial" pitchFamily="34" charset="0"/>
              </a:defRPr>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2"/>
                </a:solidFill>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bg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000"/>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359421"/>
            <a:ext cx="4038600" cy="3870000"/>
          </a:xfrm>
        </p:spPr>
        <p:txBody>
          <a:bodyPr/>
          <a:lstStyle>
            <a:lvl1pPr>
              <a:defRPr sz="2800" baseline="0">
                <a:solidFill>
                  <a:schemeClr val="bg1"/>
                </a:solidFill>
                <a:latin typeface="Arial" pitchFamily="34" charset="0"/>
              </a:defRPr>
            </a:lvl1pPr>
            <a:lvl2pPr>
              <a:defRPr sz="2400" baseline="0">
                <a:solidFill>
                  <a:schemeClr val="bg1"/>
                </a:solidFill>
              </a:defRPr>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359421"/>
            <a:ext cx="4038600" cy="3870000"/>
          </a:xfrm>
        </p:spPr>
        <p:txBody>
          <a:bodyPr/>
          <a:lstStyle>
            <a:lvl1pPr>
              <a:defRPr sz="2800" baseline="0">
                <a:solidFill>
                  <a:schemeClr val="bg1"/>
                </a:solidFill>
                <a:latin typeface="Arial" pitchFamily="34" charset="0"/>
              </a:defRPr>
            </a:lvl1pPr>
            <a:lvl2pPr>
              <a:defRPr sz="2400" baseline="0">
                <a:solidFill>
                  <a:schemeClr val="bg1"/>
                </a:solidFill>
              </a:defRPr>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8229600" cy="1080000"/>
          </a:xfrm>
          <a:prstGeom prst="rect">
            <a:avLst/>
          </a:prstGeom>
        </p:spPr>
        <p:txBody>
          <a:bodyPr/>
          <a:lstStyle>
            <a:lvl1pPr>
              <a:defRPr baseline="0">
                <a:solidFill>
                  <a:schemeClr val="accent2"/>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2357590"/>
            <a:ext cx="4040188" cy="639762"/>
          </a:xfrm>
        </p:spPr>
        <p:txBody>
          <a:bodyPr anchor="b">
            <a:no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97352"/>
            <a:ext cx="4040188" cy="3240000"/>
          </a:xfrm>
        </p:spPr>
        <p:txBody>
          <a:bodyPr/>
          <a:lstStyle>
            <a:lvl1pPr>
              <a:defRPr sz="2400" baseline="0">
                <a:solidFill>
                  <a:schemeClr val="bg1"/>
                </a:solidFill>
              </a:defRPr>
            </a:lvl1pPr>
            <a:lvl2pPr>
              <a:defRPr sz="2000" baseline="0">
                <a:solidFill>
                  <a:schemeClr val="bg1"/>
                </a:solidFill>
              </a:defRPr>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2357590"/>
            <a:ext cx="4041775" cy="639762"/>
          </a:xfrm>
        </p:spPr>
        <p:txBody>
          <a:bodyPr anchor="b">
            <a:normAutofit/>
          </a:bodyPr>
          <a:lstStyle>
            <a:lvl1pPr marL="0" indent="0">
              <a:buNone/>
              <a:defRPr sz="2100" b="1" baseline="0">
                <a:solidFill>
                  <a:schemeClr val="bg1"/>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97352"/>
            <a:ext cx="4041775" cy="3240000"/>
          </a:xfrm>
        </p:spPr>
        <p:txBody>
          <a:bodyPr/>
          <a:lstStyle>
            <a:lvl1pPr>
              <a:defRPr sz="2400" baseline="0">
                <a:solidFill>
                  <a:schemeClr val="bg1"/>
                </a:solidFill>
                <a:latin typeface="Arial" pitchFamily="34" charset="0"/>
              </a:defRPr>
            </a:lvl1pPr>
            <a:lvl2pPr>
              <a:defRPr sz="2000" baseline="0">
                <a:solidFill>
                  <a:schemeClr val="bg1"/>
                </a:solidFill>
              </a:defRPr>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00"/>
            <a:ext cx="3008313" cy="900000"/>
          </a:xfrm>
          <a:prstGeom prst="rect">
            <a:avLst/>
          </a:prstGeom>
          <a:ln>
            <a:noFill/>
          </a:ln>
        </p:spPr>
        <p:txBody>
          <a:bodyPr anchor="b"/>
          <a:lstStyle>
            <a:lvl1pPr algn="l">
              <a:defRPr sz="2000" b="1" baseline="0">
                <a:solidFill>
                  <a:schemeClr val="accent2"/>
                </a:solidFill>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16000"/>
            <a:ext cx="5111750" cy="5166000"/>
          </a:xfrm>
        </p:spPr>
        <p:txBody>
          <a:bodyPr/>
          <a:lstStyle>
            <a:lvl1pPr>
              <a:defRPr sz="3200" baseline="0">
                <a:solidFill>
                  <a:schemeClr val="accent2"/>
                </a:solidFill>
                <a:latin typeface="Arial" pitchFamily="34" charset="0"/>
              </a:defRPr>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26800"/>
            <a:ext cx="3008313" cy="4248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2"/>
                </a:solidFill>
                <a:latin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bg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bg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1110809"/>
            <a:ext cx="8229600" cy="720000"/>
          </a:xfrm>
          <a:prstGeom prst="rect">
            <a:avLst/>
          </a:prstGeom>
        </p:spPr>
        <p:txBody>
          <a:bodyPr/>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894813"/>
            <a:ext cx="8229600" cy="4230000"/>
          </a:xfrm>
        </p:spPr>
        <p:txBody>
          <a:bodyPr vert="eaVert"/>
          <a:lstStyle>
            <a:lvl1pPr>
              <a:defRPr baseline="0">
                <a:solidFill>
                  <a:schemeClr val="bg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629400" y="1089360"/>
            <a:ext cx="2057400" cy="5220000"/>
          </a:xfrm>
          <a:prstGeom prst="rect">
            <a:avLst/>
          </a:prstGeom>
        </p:spPr>
        <p:txBody>
          <a:bodyPr vert="eaVert"/>
          <a:lstStyle>
            <a:lvl1pPr>
              <a:defRPr baseline="0">
                <a:solidFill>
                  <a:schemeClr val="accent2"/>
                </a:solidFill>
                <a:latin typeface="Arial" pitchFamily="34" charset="0"/>
              </a:defRPr>
            </a:lvl1pPr>
          </a:lstStyle>
          <a:p>
            <a:r>
              <a:rPr lang="en-US" dirty="0" smtClean="0"/>
              <a:t>Click to edit Master title style</a:t>
            </a:r>
            <a:endParaRPr lang="en-GB" dirty="0"/>
          </a:p>
        </p:txBody>
      </p:sp>
      <p:sp>
        <p:nvSpPr>
          <p:cNvPr id="4" name="Vertical Text Placeholder 2"/>
          <p:cNvSpPr>
            <a:spLocks noGrp="1"/>
          </p:cNvSpPr>
          <p:nvPr>
            <p:ph type="body" orient="vert" idx="1"/>
          </p:nvPr>
        </p:nvSpPr>
        <p:spPr>
          <a:xfrm>
            <a:off x="457200" y="1089359"/>
            <a:ext cx="6019800" cy="5220000"/>
          </a:xfrm>
        </p:spPr>
        <p:txBody>
          <a:bodyPr vert="eaVert"/>
          <a:lstStyle>
            <a:lvl1pPr>
              <a:defRPr baseline="0">
                <a:solidFill>
                  <a:schemeClr val="bg1"/>
                </a:solidFill>
                <a:latin typeface="Arial" pitchFamily="34" charset="0"/>
              </a:defRPr>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2088000"/>
            <a:ext cx="8208000" cy="1311128"/>
          </a:xfrm>
          <a:prstGeom prst="rect">
            <a:avLst/>
          </a:prstGeom>
        </p:spPr>
        <p:txBody>
          <a:bodyPr anchor="t" anchorCtr="0"/>
          <a:lstStyle>
            <a:lvl1pPr algn="ctr">
              <a:defRPr sz="4400" baseline="0"/>
            </a:lvl1pPr>
          </a:lstStyle>
          <a:p>
            <a:r>
              <a:rPr lang="en-US" dirty="0" smtClean="0"/>
              <a:t>Presentation Title – Arial Bold Size 44 </a:t>
            </a:r>
            <a:endParaRPr lang="en-US" dirty="0"/>
          </a:p>
        </p:txBody>
      </p:sp>
      <p:sp>
        <p:nvSpPr>
          <p:cNvPr id="3" name="Subtitle 2"/>
          <p:cNvSpPr>
            <a:spLocks noGrp="1"/>
          </p:cNvSpPr>
          <p:nvPr>
            <p:ph type="subTitle" idx="1" hasCustomPrompt="1"/>
          </p:nvPr>
        </p:nvSpPr>
        <p:spPr>
          <a:xfrm>
            <a:off x="432000" y="3780000"/>
            <a:ext cx="8208000" cy="900000"/>
          </a:xfrm>
          <a:prstGeom prst="rect">
            <a:avLst/>
          </a:prstGeom>
        </p:spPr>
        <p:txBody>
          <a:bodyPr>
            <a:normAutofit/>
          </a:bodyPr>
          <a:lstStyle>
            <a:lvl1pPr marL="0" indent="0" algn="ctr">
              <a:buNone/>
              <a:defRPr sz="36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Presentation Subtitle – Arial </a:t>
            </a:r>
            <a:r>
              <a:rPr lang="en-US" smtClean="0"/>
              <a:t>Size 36</a:t>
            </a:r>
            <a:endParaRPr lang="en-US" dirty="0"/>
          </a:p>
        </p:txBody>
      </p:sp>
    </p:spTree>
    <p:extLst>
      <p:ext uri="{BB962C8B-B14F-4D97-AF65-F5344CB8AC3E}">
        <p14:creationId xmlns:p14="http://schemas.microsoft.com/office/powerpoint/2010/main" val="5956017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76"/>
            <a:ext cx="5486400" cy="566738"/>
          </a:xfrm>
          <a:prstGeom prst="rect">
            <a:avLst/>
          </a:prstGeom>
        </p:spPr>
        <p:txBody>
          <a:bodyPr anchor="b"/>
          <a:lstStyle>
            <a:lvl1pPr algn="l">
              <a:defRPr sz="2000" b="1" baseline="0">
                <a:solidFill>
                  <a:schemeClr val="accent1"/>
                </a:solidFill>
                <a:latin typeface="Arial"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037927"/>
            <a:ext cx="5486400" cy="3960000"/>
          </a:xfrm>
        </p:spPr>
        <p:txBody>
          <a:bodyPr/>
          <a:lstStyle>
            <a:lvl1pPr marL="0" indent="0">
              <a:buNone/>
              <a:defRPr sz="3200" baseline="0">
                <a:solidFill>
                  <a:schemeClr val="tx1"/>
                </a:solidFill>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579914"/>
            <a:ext cx="5486400" cy="720000"/>
          </a:xfrm>
        </p:spPr>
        <p:txBody>
          <a:bodyPr/>
          <a:lstStyle>
            <a:lvl1pPr marL="0" indent="0">
              <a:buNone/>
              <a:defRPr sz="1400" baseline="0">
                <a:solidFill>
                  <a:schemeClr val="tx1"/>
                </a:solidFill>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 Lev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1620000"/>
            <a:ext cx="8208000" cy="590931"/>
          </a:xfrm>
          <a:prstGeom prst="rect">
            <a:avLst/>
          </a:prstGeom>
        </p:spPr>
        <p:txBody>
          <a:bodyPr/>
          <a:lstStyle/>
          <a:p>
            <a:r>
              <a:rPr lang="en-US" dirty="0" smtClean="0"/>
              <a:t>Slide Title – Arial Bold Size 36 </a:t>
            </a:r>
            <a:endParaRPr lang="en-US" dirty="0"/>
          </a:p>
        </p:txBody>
      </p:sp>
      <p:sp>
        <p:nvSpPr>
          <p:cNvPr id="3" name="Content Placeholder 2"/>
          <p:cNvSpPr>
            <a:spLocks noGrp="1"/>
          </p:cNvSpPr>
          <p:nvPr>
            <p:ph idx="1" hasCustomPrompt="1"/>
          </p:nvPr>
        </p:nvSpPr>
        <p:spPr>
          <a:xfrm>
            <a:off x="432000" y="2331798"/>
            <a:ext cx="8208000" cy="2654874"/>
          </a:xfrm>
          <a:prstGeom prst="rect">
            <a:avLst/>
          </a:prstGeom>
        </p:spPr>
        <p:txBody>
          <a:bodyPr/>
          <a:lstStyle>
            <a:lvl4pPr marL="1200150" marR="0" indent="-171450" algn="l" defTabSz="685800" rtl="0" eaLnBrk="1" fontAlgn="auto" latinLnBrk="0" hangingPunct="1">
              <a:lnSpc>
                <a:spcPct val="90000"/>
              </a:lnSpc>
              <a:spcBef>
                <a:spcPts val="375"/>
              </a:spcBef>
              <a:spcAft>
                <a:spcPts val="0"/>
              </a:spcAft>
              <a:buClrTx/>
              <a:buSzTx/>
              <a:buFont typeface="Arial"/>
              <a:buChar char="•"/>
              <a:tabLst/>
              <a:defRPr/>
            </a:lvl4pPr>
            <a:lvl5pPr marL="1543050" marR="0" indent="-171450" algn="l" defTabSz="685800" rtl="0" eaLnBrk="1" fontAlgn="auto" latinLnBrk="0" hangingPunct="1">
              <a:lnSpc>
                <a:spcPct val="90000"/>
              </a:lnSpc>
              <a:spcBef>
                <a:spcPts val="375"/>
              </a:spcBef>
              <a:spcAft>
                <a:spcPts val="0"/>
              </a:spcAft>
              <a:buClrTx/>
              <a:buSzTx/>
              <a:buFont typeface="Arial"/>
              <a:buChar char="•"/>
              <a:tabLst/>
              <a:defRPr/>
            </a:lvl5pPr>
          </a:lstStyle>
          <a:p>
            <a:pPr lvl="0"/>
            <a:r>
              <a:rPr lang="en-US" dirty="0" smtClean="0"/>
              <a:t>Slide text – First Level – Arial Size 24</a:t>
            </a:r>
          </a:p>
          <a:p>
            <a:pPr lvl="1"/>
            <a:r>
              <a:rPr lang="en-US" dirty="0" smtClean="0"/>
              <a:t>Second level – Arial Size 22</a:t>
            </a:r>
          </a:p>
          <a:p>
            <a:pPr lvl="2"/>
            <a:r>
              <a:rPr lang="en-US" dirty="0" smtClean="0"/>
              <a:t>Third level – Arial Size 18</a:t>
            </a:r>
          </a:p>
          <a:p>
            <a:pPr marL="1200150" marR="0" lvl="3" indent="-171450" algn="l" defTabSz="685800" rtl="0" eaLnBrk="1" fontAlgn="auto" latinLnBrk="0" hangingPunct="1">
              <a:lnSpc>
                <a:spcPct val="90000"/>
              </a:lnSpc>
              <a:spcBef>
                <a:spcPts val="375"/>
              </a:spcBef>
              <a:spcAft>
                <a:spcPts val="0"/>
              </a:spcAft>
              <a:buClrTx/>
              <a:buSzTx/>
              <a:buFont typeface="Arial"/>
              <a:buChar char="•"/>
              <a:tabLst/>
              <a:defRPr/>
            </a:pPr>
            <a:r>
              <a:rPr lang="en-US" dirty="0" smtClean="0"/>
              <a:t>Fourth level – Arial Size 18</a:t>
            </a:r>
          </a:p>
          <a:p>
            <a:pPr marL="1543050" marR="0" lvl="4" indent="-171450" algn="l" defTabSz="685800" rtl="0" eaLnBrk="1" fontAlgn="auto" latinLnBrk="0" hangingPunct="1">
              <a:lnSpc>
                <a:spcPct val="90000"/>
              </a:lnSpc>
              <a:spcBef>
                <a:spcPts val="375"/>
              </a:spcBef>
              <a:spcAft>
                <a:spcPts val="0"/>
              </a:spcAft>
              <a:buClrTx/>
              <a:buSzTx/>
              <a:buFont typeface="Arial"/>
              <a:buChar char="•"/>
              <a:tabLst/>
              <a:defRPr/>
            </a:pPr>
            <a:r>
              <a:rPr lang="en-US" dirty="0" smtClean="0"/>
              <a:t>Fifth level – Arial Size 18</a:t>
            </a:r>
          </a:p>
        </p:txBody>
      </p:sp>
    </p:spTree>
    <p:extLst>
      <p:ext uri="{BB962C8B-B14F-4D97-AF65-F5344CB8AC3E}">
        <p14:creationId xmlns:p14="http://schemas.microsoft.com/office/powerpoint/2010/main" val="417975191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1620000"/>
            <a:ext cx="8208000" cy="590931"/>
          </a:xfrm>
          <a:prstGeom prst="rect">
            <a:avLst/>
          </a:prstGeom>
        </p:spPr>
        <p:txBody>
          <a:bodyPr/>
          <a:lstStyle/>
          <a:p>
            <a:r>
              <a:rPr lang="en-US" dirty="0" smtClean="0"/>
              <a:t>Slide Title – Arial Bold Size 36</a:t>
            </a:r>
            <a:endParaRPr lang="en-US" dirty="0"/>
          </a:p>
        </p:txBody>
      </p:sp>
      <p:sp>
        <p:nvSpPr>
          <p:cNvPr id="3" name="Content Placeholder 2"/>
          <p:cNvSpPr>
            <a:spLocks noGrp="1"/>
          </p:cNvSpPr>
          <p:nvPr>
            <p:ph idx="1" hasCustomPrompt="1"/>
          </p:nvPr>
        </p:nvSpPr>
        <p:spPr>
          <a:xfrm>
            <a:off x="432000" y="2268000"/>
            <a:ext cx="8208000" cy="424732"/>
          </a:xfrm>
          <a:prstGeom prst="rect">
            <a:avLst/>
          </a:prstGeom>
        </p:spPr>
        <p:txBody>
          <a:bodyPr/>
          <a:lstStyle>
            <a:lvl1pPr marL="0" indent="0">
              <a:buNone/>
              <a:defRPr/>
            </a:lvl1pPr>
            <a:lvl4pPr marL="1200150" marR="0" indent="-171450" algn="l" defTabSz="685800" rtl="0" eaLnBrk="1" fontAlgn="auto" latinLnBrk="0" hangingPunct="1">
              <a:lnSpc>
                <a:spcPct val="90000"/>
              </a:lnSpc>
              <a:spcBef>
                <a:spcPts val="375"/>
              </a:spcBef>
              <a:spcAft>
                <a:spcPts val="0"/>
              </a:spcAft>
              <a:buClrTx/>
              <a:buSzTx/>
              <a:buFont typeface="Arial"/>
              <a:buChar char="•"/>
              <a:tabLst/>
              <a:defRPr/>
            </a:lvl4pPr>
            <a:lvl5pPr marL="1543050" marR="0" indent="-171450" algn="l" defTabSz="685800" rtl="0" eaLnBrk="1" fontAlgn="auto" latinLnBrk="0" hangingPunct="1">
              <a:lnSpc>
                <a:spcPct val="90000"/>
              </a:lnSpc>
              <a:spcBef>
                <a:spcPts val="375"/>
              </a:spcBef>
              <a:spcAft>
                <a:spcPts val="0"/>
              </a:spcAft>
              <a:buClrTx/>
              <a:buSzTx/>
              <a:buFont typeface="Arial"/>
              <a:buChar char="•"/>
              <a:tabLst/>
              <a:defRPr/>
            </a:lvl5pPr>
          </a:lstStyle>
          <a:p>
            <a:pPr lvl="0"/>
            <a:r>
              <a:rPr lang="en-US" dirty="0" smtClean="0"/>
              <a:t>Slide text – Arial Size 24</a:t>
            </a:r>
          </a:p>
        </p:txBody>
      </p:sp>
    </p:spTree>
    <p:extLst>
      <p:ext uri="{BB962C8B-B14F-4D97-AF65-F5344CB8AC3E}">
        <p14:creationId xmlns:p14="http://schemas.microsoft.com/office/powerpoint/2010/main" val="139977350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and Two Coloum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32000" y="1620000"/>
            <a:ext cx="8208000" cy="590931"/>
          </a:xfrm>
          <a:prstGeom prst="rect">
            <a:avLst/>
          </a:prstGeom>
        </p:spPr>
        <p:txBody>
          <a:bodyPr/>
          <a:lstStyle/>
          <a:p>
            <a:r>
              <a:rPr lang="en-US" dirty="0" smtClean="0"/>
              <a:t>Slide Title – Arial Bold Size 36 </a:t>
            </a:r>
            <a:endParaRPr lang="en-US" dirty="0"/>
          </a:p>
        </p:txBody>
      </p:sp>
      <p:sp>
        <p:nvSpPr>
          <p:cNvPr id="8" name="Content Placeholder 2"/>
          <p:cNvSpPr>
            <a:spLocks noGrp="1"/>
          </p:cNvSpPr>
          <p:nvPr>
            <p:ph idx="1" hasCustomPrompt="1"/>
          </p:nvPr>
        </p:nvSpPr>
        <p:spPr>
          <a:xfrm>
            <a:off x="4608001" y="2267999"/>
            <a:ext cx="4031999" cy="2771833"/>
          </a:xfrm>
          <a:prstGeom prst="rect">
            <a:avLst/>
          </a:prstGeom>
        </p:spPr>
        <p:txBody>
          <a:bodyPr/>
          <a:lstStyle>
            <a:lvl1pPr marL="0" indent="0">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Slide text – Arial </a:t>
            </a:r>
            <a:r>
              <a:rPr lang="en-US" smtClean="0"/>
              <a:t>Size 24</a:t>
            </a:r>
            <a:endParaRPr lang="en-US" dirty="0" smtClean="0"/>
          </a:p>
        </p:txBody>
      </p:sp>
      <p:sp>
        <p:nvSpPr>
          <p:cNvPr id="9" name="Content Placeholder 2"/>
          <p:cNvSpPr>
            <a:spLocks noGrp="1"/>
          </p:cNvSpPr>
          <p:nvPr>
            <p:ph idx="10" hasCustomPrompt="1"/>
          </p:nvPr>
        </p:nvSpPr>
        <p:spPr>
          <a:xfrm>
            <a:off x="432000" y="2268000"/>
            <a:ext cx="4031999" cy="2771832"/>
          </a:xfrm>
          <a:prstGeom prst="rect">
            <a:avLst/>
          </a:prstGeom>
        </p:spPr>
        <p:txBody>
          <a:bodyPr/>
          <a:lstStyle>
            <a:lvl1pPr marL="0" indent="0">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Slide text – Arial Size 24</a:t>
            </a:r>
          </a:p>
        </p:txBody>
      </p:sp>
    </p:spTree>
    <p:extLst>
      <p:ext uri="{BB962C8B-B14F-4D97-AF65-F5344CB8AC3E}">
        <p14:creationId xmlns:p14="http://schemas.microsoft.com/office/powerpoint/2010/main" val="364018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1" y="1620000"/>
            <a:ext cx="8208000" cy="424732"/>
          </a:xfrm>
          <a:prstGeom prst="rect">
            <a:avLst/>
          </a:prstGeom>
        </p:spPr>
        <p:txBody>
          <a:bodyPr lIns="90000"/>
          <a:lstStyle>
            <a:lvl1pPr marL="0" indent="0">
              <a:buNone/>
              <a:defRPr/>
            </a:lvl1pPr>
            <a:lvl4pPr marL="1200150" marR="0" indent="-171450" algn="l" defTabSz="685800" rtl="0" eaLnBrk="1" fontAlgn="auto" latinLnBrk="0" hangingPunct="1">
              <a:lnSpc>
                <a:spcPct val="90000"/>
              </a:lnSpc>
              <a:spcBef>
                <a:spcPts val="375"/>
              </a:spcBef>
              <a:spcAft>
                <a:spcPts val="0"/>
              </a:spcAft>
              <a:buClrTx/>
              <a:buSzTx/>
              <a:buFont typeface="Arial"/>
              <a:buChar char="•"/>
              <a:tabLst/>
              <a:defRPr/>
            </a:lvl4pPr>
            <a:lvl5pPr marL="1543050" marR="0" indent="-171450" algn="l" defTabSz="685800" rtl="0" eaLnBrk="1" fontAlgn="auto" latinLnBrk="0" hangingPunct="1">
              <a:lnSpc>
                <a:spcPct val="90000"/>
              </a:lnSpc>
              <a:spcBef>
                <a:spcPts val="375"/>
              </a:spcBef>
              <a:spcAft>
                <a:spcPts val="0"/>
              </a:spcAft>
              <a:buClrTx/>
              <a:buSzTx/>
              <a:buFont typeface="Arial"/>
              <a:buChar char="•"/>
              <a:tabLst/>
              <a:defRPr/>
            </a:lvl5pPr>
          </a:lstStyle>
          <a:p>
            <a:pPr lvl="0"/>
            <a:r>
              <a:rPr lang="en-US" dirty="0" smtClean="0"/>
              <a:t>Slide text – Arial Size 24</a:t>
            </a:r>
          </a:p>
        </p:txBody>
      </p:sp>
    </p:spTree>
    <p:extLst>
      <p:ext uri="{BB962C8B-B14F-4D97-AF65-F5344CB8AC3E}">
        <p14:creationId xmlns:p14="http://schemas.microsoft.com/office/powerpoint/2010/main" val="322720973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USPs">
    <p:spTree>
      <p:nvGrpSpPr>
        <p:cNvPr id="1" name=""/>
        <p:cNvGrpSpPr/>
        <p:nvPr/>
      </p:nvGrpSpPr>
      <p:grpSpPr>
        <a:xfrm>
          <a:off x="0" y="0"/>
          <a:ext cx="0" cy="0"/>
          <a:chOff x="0" y="0"/>
          <a:chExt cx="0" cy="0"/>
        </a:xfrm>
      </p:grpSpPr>
      <p:sp>
        <p:nvSpPr>
          <p:cNvPr id="4" name="Rectangle 3"/>
          <p:cNvSpPr/>
          <p:nvPr userDrawn="1"/>
        </p:nvSpPr>
        <p:spPr>
          <a:xfrm>
            <a:off x="432001" y="2838641"/>
            <a:ext cx="7935822" cy="830997"/>
          </a:xfrm>
          <a:prstGeom prst="rect">
            <a:avLst/>
          </a:prstGeom>
        </p:spPr>
        <p:txBody>
          <a:bodyPr wrap="square">
            <a:spAutoFit/>
          </a:bodyPr>
          <a:lstStyle/>
          <a:p>
            <a:r>
              <a:rPr lang="en-GB" sz="2400" b="1" dirty="0" smtClean="0">
                <a:solidFill>
                  <a:srgbClr val="DA1884"/>
                </a:solidFill>
              </a:rPr>
              <a:t>No. 1 London Modern University for overall satisfaction in law</a:t>
            </a:r>
            <a:endParaRPr lang="en-US" sz="2400" dirty="0">
              <a:solidFill>
                <a:srgbClr val="DA1884"/>
              </a:solidFill>
            </a:endParaRPr>
          </a:p>
        </p:txBody>
      </p:sp>
      <p:sp>
        <p:nvSpPr>
          <p:cNvPr id="5" name="Rectangle 4"/>
          <p:cNvSpPr/>
          <p:nvPr userDrawn="1"/>
        </p:nvSpPr>
        <p:spPr>
          <a:xfrm>
            <a:off x="432001" y="4155662"/>
            <a:ext cx="7935822" cy="830997"/>
          </a:xfrm>
          <a:prstGeom prst="rect">
            <a:avLst/>
          </a:prstGeom>
        </p:spPr>
        <p:txBody>
          <a:bodyPr wrap="square">
            <a:spAutoFit/>
          </a:bodyPr>
          <a:lstStyle/>
          <a:p>
            <a:r>
              <a:rPr lang="en-GB" sz="2400" b="1" dirty="0" smtClean="0">
                <a:solidFill>
                  <a:srgbClr val="DA1884"/>
                </a:solidFill>
              </a:rPr>
              <a:t>No. 1 London Modern University for learning resources in tourism, transport and travel</a:t>
            </a:r>
            <a:endParaRPr lang="en-US" sz="2400" dirty="0">
              <a:solidFill>
                <a:srgbClr val="DA1884"/>
              </a:solidFill>
            </a:endParaRPr>
          </a:p>
        </p:txBody>
      </p:sp>
      <p:sp>
        <p:nvSpPr>
          <p:cNvPr id="6" name="Rectangle 5"/>
          <p:cNvSpPr/>
          <p:nvPr userDrawn="1"/>
        </p:nvSpPr>
        <p:spPr>
          <a:xfrm>
            <a:off x="421369" y="1818682"/>
            <a:ext cx="8208000" cy="461665"/>
          </a:xfrm>
          <a:prstGeom prst="rect">
            <a:avLst/>
          </a:prstGeom>
        </p:spPr>
        <p:txBody>
          <a:bodyPr wrap="square">
            <a:spAutoFit/>
          </a:bodyPr>
          <a:lstStyle/>
          <a:p>
            <a:r>
              <a:rPr lang="en-GB" sz="2400" b="1" dirty="0" smtClean="0">
                <a:solidFill>
                  <a:srgbClr val="DA1884"/>
                </a:solidFill>
              </a:rPr>
              <a:t>No. 1 university in the UK for teaching in planning</a:t>
            </a:r>
            <a:endParaRPr lang="en-US" sz="2400" dirty="0">
              <a:solidFill>
                <a:srgbClr val="DA1884"/>
              </a:solidFill>
            </a:endParaRPr>
          </a:p>
        </p:txBody>
      </p:sp>
      <p:sp>
        <p:nvSpPr>
          <p:cNvPr id="7" name="Rectangle 6"/>
          <p:cNvSpPr/>
          <p:nvPr userDrawn="1"/>
        </p:nvSpPr>
        <p:spPr>
          <a:xfrm>
            <a:off x="432001" y="2280347"/>
            <a:ext cx="8208000" cy="369332"/>
          </a:xfrm>
          <a:prstGeom prst="rect">
            <a:avLst/>
          </a:prstGeom>
        </p:spPr>
        <p:txBody>
          <a:bodyPr wrap="square">
            <a:spAutoFit/>
          </a:bodyPr>
          <a:lstStyle/>
          <a:p>
            <a:r>
              <a:rPr lang="en-GB" b="1" dirty="0" smtClean="0">
                <a:solidFill>
                  <a:srgbClr val="929292"/>
                </a:solidFill>
                <a:ea typeface="Arial" charset="0"/>
                <a:cs typeface="Arial" charset="0"/>
              </a:rPr>
              <a:t>National Student Survey 2015</a:t>
            </a:r>
            <a:endParaRPr lang="en-US" b="1" dirty="0">
              <a:solidFill>
                <a:srgbClr val="929292"/>
              </a:solidFill>
              <a:ea typeface="Arial" charset="0"/>
              <a:cs typeface="Arial" charset="0"/>
            </a:endParaRPr>
          </a:p>
        </p:txBody>
      </p:sp>
      <p:sp>
        <p:nvSpPr>
          <p:cNvPr id="9" name="Rectangle 8"/>
          <p:cNvSpPr/>
          <p:nvPr userDrawn="1"/>
        </p:nvSpPr>
        <p:spPr>
          <a:xfrm>
            <a:off x="432001" y="3608015"/>
            <a:ext cx="8208000" cy="369332"/>
          </a:xfrm>
          <a:prstGeom prst="rect">
            <a:avLst/>
          </a:prstGeom>
        </p:spPr>
        <p:txBody>
          <a:bodyPr wrap="square">
            <a:spAutoFit/>
          </a:bodyPr>
          <a:lstStyle/>
          <a:p>
            <a:r>
              <a:rPr lang="en-GB" b="1" dirty="0" smtClean="0">
                <a:solidFill>
                  <a:srgbClr val="929292"/>
                </a:solidFill>
                <a:ea typeface="Arial" charset="0"/>
                <a:cs typeface="Arial" charset="0"/>
              </a:rPr>
              <a:t>National Student Survey 2015</a:t>
            </a:r>
            <a:endParaRPr lang="en-US" b="1" dirty="0">
              <a:solidFill>
                <a:srgbClr val="929292"/>
              </a:solidFill>
              <a:ea typeface="Arial" charset="0"/>
              <a:cs typeface="Arial" charset="0"/>
            </a:endParaRPr>
          </a:p>
        </p:txBody>
      </p:sp>
      <p:sp>
        <p:nvSpPr>
          <p:cNvPr id="10" name="Rectangle 9"/>
          <p:cNvSpPr/>
          <p:nvPr userDrawn="1"/>
        </p:nvSpPr>
        <p:spPr>
          <a:xfrm>
            <a:off x="432001" y="4997307"/>
            <a:ext cx="8208000" cy="369332"/>
          </a:xfrm>
          <a:prstGeom prst="rect">
            <a:avLst/>
          </a:prstGeom>
        </p:spPr>
        <p:txBody>
          <a:bodyPr wrap="square">
            <a:spAutoFit/>
          </a:bodyPr>
          <a:lstStyle/>
          <a:p>
            <a:r>
              <a:rPr lang="en-GB" b="1" dirty="0" smtClean="0">
                <a:solidFill>
                  <a:srgbClr val="929292"/>
                </a:solidFill>
                <a:ea typeface="Arial" charset="0"/>
                <a:cs typeface="Arial" charset="0"/>
              </a:rPr>
              <a:t>National Student Survey 2015</a:t>
            </a:r>
            <a:endParaRPr lang="en-US" b="1" dirty="0">
              <a:solidFill>
                <a:srgbClr val="929292"/>
              </a:solidFill>
              <a:ea typeface="Arial" charset="0"/>
              <a:cs typeface="Arial" charset="0"/>
            </a:endParaRPr>
          </a:p>
        </p:txBody>
      </p:sp>
    </p:spTree>
    <p:extLst>
      <p:ext uri="{BB962C8B-B14F-4D97-AF65-F5344CB8AC3E}">
        <p14:creationId xmlns:p14="http://schemas.microsoft.com/office/powerpoint/2010/main" val="363552881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extLst/>
          </p:nvPr>
        </p:nvGraphicFramePr>
        <p:xfrm>
          <a:off x="432000" y="1637413"/>
          <a:ext cx="8370000" cy="3122812"/>
        </p:xfrm>
        <a:graphic>
          <a:graphicData uri="http://schemas.openxmlformats.org/drawingml/2006/table">
            <a:tbl>
              <a:tblPr firstRow="1" bandRow="1">
                <a:tableStyleId>{21E4AEA4-8DFA-4A89-87EB-49C32662AFE0}</a:tableStyleId>
              </a:tblPr>
              <a:tblGrid>
                <a:gridCol w="1395000"/>
                <a:gridCol w="1395000"/>
                <a:gridCol w="1381898"/>
                <a:gridCol w="1408102"/>
                <a:gridCol w="1395000"/>
                <a:gridCol w="1395000"/>
              </a:tblGrid>
              <a:tr h="635567">
                <a:tc>
                  <a:txBody>
                    <a:bodyPr/>
                    <a:lstStyle/>
                    <a:p>
                      <a:pPr algn="ctr"/>
                      <a:r>
                        <a:rPr lang="en-US" sz="2400" dirty="0" smtClean="0">
                          <a:solidFill>
                            <a:srgbClr val="FFFFFF"/>
                          </a:solidFill>
                        </a:rPr>
                        <a:t>Heading</a:t>
                      </a:r>
                      <a:endParaRPr lang="en-US" sz="2400" dirty="0">
                        <a:solidFill>
                          <a:srgbClr val="FFFFFF"/>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dirty="0" smtClean="0">
                          <a:solidFill>
                            <a:srgbClr val="FFFFFF"/>
                          </a:solidFill>
                        </a:rPr>
                        <a:t>Arial</a:t>
                      </a:r>
                      <a:endParaRPr lang="en-US" sz="2400" dirty="0">
                        <a:solidFill>
                          <a:srgbClr val="FFFFFF"/>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FFFFFF"/>
                          </a:solidFill>
                        </a:rPr>
                        <a:t>Bold</a:t>
                      </a:r>
                      <a:endParaRPr lang="en-US" sz="2400" dirty="0" smtClean="0">
                        <a:solidFill>
                          <a:srgbClr val="FFFFFF"/>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FF"/>
                          </a:solidFill>
                        </a:rPr>
                        <a:t>Size</a:t>
                      </a:r>
                      <a:r>
                        <a:rPr lang="en-US" sz="2400" baseline="0" dirty="0" smtClean="0">
                          <a:solidFill>
                            <a:srgbClr val="FFFFFF"/>
                          </a:solidFill>
                        </a:rPr>
                        <a:t> 24</a:t>
                      </a:r>
                      <a:endParaRPr lang="en-US" sz="2400" dirty="0" smtClean="0">
                        <a:solidFill>
                          <a:srgbClr val="FFFFFF"/>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FFFFFF"/>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FFFFFF"/>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640340">
                <a:tc>
                  <a:txBody>
                    <a:bodyPr/>
                    <a:lstStyle/>
                    <a:p>
                      <a:pPr algn="ctr"/>
                      <a:r>
                        <a:rPr lang="en-US" sz="2000" dirty="0" smtClean="0">
                          <a:solidFill>
                            <a:schemeClr val="accent4"/>
                          </a:solidFill>
                        </a:rPr>
                        <a:t>Text</a:t>
                      </a:r>
                      <a:r>
                        <a:rPr lang="en-US" sz="2000" baseline="0" dirty="0" smtClean="0">
                          <a:solidFill>
                            <a:schemeClr val="accent4"/>
                          </a:solidFill>
                        </a:rPr>
                        <a:t> </a:t>
                      </a: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000" dirty="0" smtClean="0">
                          <a:solidFill>
                            <a:schemeClr val="accent4"/>
                          </a:solidFill>
                        </a:rPr>
                        <a:t>Arial</a:t>
                      </a:r>
                      <a:r>
                        <a:rPr lang="en-US" sz="2000" baseline="0" dirty="0" smtClean="0">
                          <a:solidFill>
                            <a:schemeClr val="accent4"/>
                          </a:solidFill>
                        </a:rPr>
                        <a:t> </a:t>
                      </a: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000" dirty="0" smtClean="0">
                          <a:solidFill>
                            <a:schemeClr val="accent4"/>
                          </a:solidFill>
                        </a:rPr>
                        <a:t>Size 20</a:t>
                      </a: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05435">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620735">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20735">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000" dirty="0">
                        <a:solidFill>
                          <a:schemeClr val="accent4"/>
                        </a:solidFill>
                      </a:endParaRPr>
                    </a:p>
                  </a:txBody>
                  <a:tcPr marL="6840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00866322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4629" y="1619999"/>
            <a:ext cx="2700000" cy="757130"/>
          </a:xfrm>
        </p:spPr>
        <p:txBody>
          <a:bodyPr/>
          <a:lstStyle>
            <a:lvl1pPr>
              <a:defRPr sz="2400" b="0">
                <a:solidFill>
                  <a:schemeClr val="tx1"/>
                </a:solidFill>
              </a:defRPr>
            </a:lvl1pPr>
          </a:lstStyle>
          <a:p>
            <a:pPr lvl="0"/>
            <a:r>
              <a:rPr lang="en-US" dirty="0" smtClean="0"/>
              <a:t>Picture Caption</a:t>
            </a:r>
            <a:br>
              <a:rPr lang="en-US" dirty="0" smtClean="0"/>
            </a:br>
            <a:r>
              <a:rPr lang="en-US" dirty="0" smtClean="0"/>
              <a:t>– Arial Size 24</a:t>
            </a:r>
          </a:p>
        </p:txBody>
      </p:sp>
      <p:sp>
        <p:nvSpPr>
          <p:cNvPr id="7" name="Picture Placeholder 5"/>
          <p:cNvSpPr>
            <a:spLocks noGrp="1"/>
          </p:cNvSpPr>
          <p:nvPr>
            <p:ph type="pic" sz="quarter" idx="10"/>
          </p:nvPr>
        </p:nvSpPr>
        <p:spPr>
          <a:xfrm>
            <a:off x="432000" y="1619999"/>
            <a:ext cx="5378400" cy="3600000"/>
          </a:xfrm>
        </p:spPr>
        <p:txBody>
          <a:bodyPr/>
          <a:lstStyle/>
          <a:p>
            <a:r>
              <a:rPr lang="en-US" smtClean="0"/>
              <a:t>Click icon to add picture</a:t>
            </a:r>
            <a:endParaRPr lang="en-US"/>
          </a:p>
        </p:txBody>
      </p:sp>
    </p:spTree>
    <p:extLst>
      <p:ext uri="{BB962C8B-B14F-4D97-AF65-F5344CB8AC3E}">
        <p14:creationId xmlns:p14="http://schemas.microsoft.com/office/powerpoint/2010/main" val="1901572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7.png"/><Relationship Id="rId4" Type="http://schemas.openxmlformats.org/officeDocument/2006/relationships/slideLayout" Target="../slideLayouts/slideLayout9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LSBU_2deck_A4.jpg"/>
          <p:cNvPicPr>
            <a:picLocks noChangeAspect="1"/>
          </p:cNvPicPr>
          <p:nvPr/>
        </p:nvPicPr>
        <p:blipFill>
          <a:blip r:embed="rId13" cstate="print"/>
          <a:stretch>
            <a:fillRect/>
          </a:stretch>
        </p:blipFill>
        <p:spPr>
          <a:xfrm>
            <a:off x="457200" y="532800"/>
            <a:ext cx="2194560" cy="502920"/>
          </a:xfrm>
          <a:prstGeom prst="rect">
            <a:avLst/>
          </a:prstGeom>
        </p:spPr>
      </p:pic>
      <p:pic>
        <p:nvPicPr>
          <p:cNvPr id="4" name="Picture 3" descr="brighter blue.ai"/>
          <p:cNvPicPr>
            <a:picLocks noChangeAspect="1"/>
          </p:cNvPicPr>
          <p:nvPr/>
        </p:nvPicPr>
        <p:blipFill>
          <a:blip r:embed="rId14" cstate="print"/>
          <a:stretch>
            <a:fillRect/>
          </a:stretch>
        </p:blipFill>
        <p:spPr>
          <a:xfrm>
            <a:off x="6732240" y="6309320"/>
            <a:ext cx="2247900" cy="419100"/>
          </a:xfrm>
          <a:prstGeom prst="rect">
            <a:avLst/>
          </a:prstGeom>
        </p:spPr>
      </p:pic>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descr="LSBU_2deck_A4.jpg"/>
          <p:cNvPicPr>
            <a:picLocks noChangeAspect="1"/>
          </p:cNvPicPr>
          <p:nvPr/>
        </p:nvPicPr>
        <p:blipFill>
          <a:blip r:embed="rId13" cstate="print"/>
          <a:stretch>
            <a:fillRect/>
          </a:stretch>
        </p:blipFill>
        <p:spPr>
          <a:xfrm>
            <a:off x="457200" y="532800"/>
            <a:ext cx="2194560" cy="502920"/>
          </a:xfrm>
          <a:prstGeom prst="rect">
            <a:avLst/>
          </a:prstGeom>
        </p:spPr>
      </p:pic>
      <p:pic>
        <p:nvPicPr>
          <p:cNvPr id="6" name="Picture 5" descr="brighter purp.ai"/>
          <p:cNvPicPr>
            <a:picLocks noChangeAspect="1"/>
          </p:cNvPicPr>
          <p:nvPr/>
        </p:nvPicPr>
        <p:blipFill>
          <a:blip r:embed="rId14" cstate="print"/>
          <a:stretch>
            <a:fillRect/>
          </a:stretch>
        </p:blipFill>
        <p:spPr>
          <a:xfrm>
            <a:off x="6591300" y="6324600"/>
            <a:ext cx="2247900" cy="4191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descr="LSBU_2deck_A4.jpg"/>
          <p:cNvPicPr>
            <a:picLocks noChangeAspect="1"/>
          </p:cNvPicPr>
          <p:nvPr/>
        </p:nvPicPr>
        <p:blipFill>
          <a:blip r:embed="rId13" cstate="print"/>
          <a:stretch>
            <a:fillRect/>
          </a:stretch>
        </p:blipFill>
        <p:spPr>
          <a:xfrm>
            <a:off x="457200" y="532800"/>
            <a:ext cx="2194560" cy="502920"/>
          </a:xfrm>
          <a:prstGeom prst="rect">
            <a:avLst/>
          </a:prstGeom>
        </p:spPr>
      </p:pic>
      <p:pic>
        <p:nvPicPr>
          <p:cNvPr id="8" name="Picture 7" descr="brighter pink.ai"/>
          <p:cNvPicPr>
            <a:picLocks noChangeAspect="1"/>
          </p:cNvPicPr>
          <p:nvPr/>
        </p:nvPicPr>
        <p:blipFill>
          <a:blip r:embed="rId14" cstate="print"/>
          <a:stretch>
            <a:fillRect/>
          </a:stretch>
        </p:blipFill>
        <p:spPr>
          <a:xfrm>
            <a:off x="6591300" y="6324600"/>
            <a:ext cx="2247900" cy="4191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descr="LSBU_2deck_A4.jpg"/>
          <p:cNvPicPr>
            <a:picLocks noChangeAspect="1"/>
          </p:cNvPicPr>
          <p:nvPr/>
        </p:nvPicPr>
        <p:blipFill>
          <a:blip r:embed="rId13" cstate="print"/>
          <a:stretch>
            <a:fillRect/>
          </a:stretch>
        </p:blipFill>
        <p:spPr>
          <a:xfrm>
            <a:off x="457200" y="532800"/>
            <a:ext cx="2194560" cy="502920"/>
          </a:xfrm>
          <a:prstGeom prst="rect">
            <a:avLst/>
          </a:prstGeom>
        </p:spPr>
      </p:pic>
      <p:pic>
        <p:nvPicPr>
          <p:cNvPr id="5" name="Picture 4" descr="brighter green.ai"/>
          <p:cNvPicPr>
            <a:picLocks noChangeAspect="1"/>
          </p:cNvPicPr>
          <p:nvPr/>
        </p:nvPicPr>
        <p:blipFill>
          <a:blip r:embed="rId14" cstate="print"/>
          <a:stretch>
            <a:fillRect/>
          </a:stretch>
        </p:blipFill>
        <p:spPr>
          <a:xfrm>
            <a:off x="6591300" y="6324600"/>
            <a:ext cx="2247900" cy="4191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1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6" name="Picture 5" descr="LSBU_2-deck-logo-no-strapline-WO.png"/>
          <p:cNvPicPr>
            <a:picLocks noChangeAspect="1"/>
          </p:cNvPicPr>
          <p:nvPr/>
        </p:nvPicPr>
        <p:blipFill>
          <a:blip r:embed="rId13" cstate="print"/>
          <a:stretch>
            <a:fillRect/>
          </a:stretch>
        </p:blipFill>
        <p:spPr>
          <a:xfrm>
            <a:off x="457200" y="532800"/>
            <a:ext cx="2508250" cy="577439"/>
          </a:xfrm>
          <a:prstGeom prst="rect">
            <a:avLst/>
          </a:prstGeom>
        </p:spPr>
      </p:pic>
      <p:sp>
        <p:nvSpPr>
          <p:cNvPr id="9" name="TextBox 8"/>
          <p:cNvSpPr txBox="1"/>
          <p:nvPr/>
        </p:nvSpPr>
        <p:spPr>
          <a:xfrm>
            <a:off x="6588224" y="6325200"/>
            <a:ext cx="2232248" cy="369332"/>
          </a:xfrm>
          <a:prstGeom prst="rect">
            <a:avLst/>
          </a:prstGeom>
          <a:noFill/>
        </p:spPr>
        <p:txBody>
          <a:bodyPr wrap="square" rtlCol="0">
            <a:spAutoFit/>
          </a:bodyPr>
          <a:lstStyle/>
          <a:p>
            <a:r>
              <a:rPr lang="en-GB" dirty="0" smtClean="0">
                <a:latin typeface="TheSerif HP7 Bold" pitchFamily="18" charset="0"/>
              </a:rPr>
              <a:t> </a:t>
            </a:r>
            <a:r>
              <a:rPr lang="en-GB" dirty="0" smtClean="0">
                <a:solidFill>
                  <a:schemeClr val="bg1"/>
                </a:solidFill>
                <a:latin typeface="TheSerif HP7 Bold" pitchFamily="18" charset="0"/>
              </a:rPr>
              <a:t>the </a:t>
            </a:r>
            <a:r>
              <a:rPr lang="en-GB" dirty="0" smtClean="0">
                <a:solidFill>
                  <a:schemeClr val="accent1"/>
                </a:solidFill>
                <a:latin typeface="TheSerif HP7 Bold" pitchFamily="18" charset="0"/>
              </a:rPr>
              <a:t>brighter</a:t>
            </a:r>
            <a:r>
              <a:rPr lang="en-GB" dirty="0" smtClean="0">
                <a:solidFill>
                  <a:schemeClr val="bg1"/>
                </a:solidFill>
                <a:latin typeface="TheSerif HP7 Bold" pitchFamily="18" charset="0"/>
              </a:rPr>
              <a:t> choice </a:t>
            </a:r>
            <a:endParaRPr lang="en-GB" dirty="0">
              <a:solidFill>
                <a:schemeClr val="bg1"/>
              </a:solidFill>
              <a:latin typeface="TheSerif HP7 Bold"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C052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descr="LSBU_2-deck-logo-no-strapline-WO.png"/>
          <p:cNvPicPr>
            <a:picLocks noChangeAspect="1"/>
          </p:cNvPicPr>
          <p:nvPr/>
        </p:nvPicPr>
        <p:blipFill>
          <a:blip r:embed="rId13" cstate="print"/>
          <a:stretch>
            <a:fillRect/>
          </a:stretch>
        </p:blipFill>
        <p:spPr>
          <a:xfrm>
            <a:off x="457200" y="532800"/>
            <a:ext cx="2508250" cy="577439"/>
          </a:xfrm>
          <a:prstGeom prst="rect">
            <a:avLst/>
          </a:prstGeom>
        </p:spPr>
      </p:pic>
      <p:sp>
        <p:nvSpPr>
          <p:cNvPr id="8" name="TextBox 7"/>
          <p:cNvSpPr txBox="1"/>
          <p:nvPr/>
        </p:nvSpPr>
        <p:spPr>
          <a:xfrm>
            <a:off x="6588000" y="6325200"/>
            <a:ext cx="2232248" cy="369332"/>
          </a:xfrm>
          <a:prstGeom prst="rect">
            <a:avLst/>
          </a:prstGeom>
          <a:noFill/>
        </p:spPr>
        <p:txBody>
          <a:bodyPr wrap="square" rtlCol="0">
            <a:spAutoFit/>
          </a:bodyPr>
          <a:lstStyle/>
          <a:p>
            <a:r>
              <a:rPr lang="en-GB" dirty="0" smtClean="0">
                <a:latin typeface="TheSerif HP7 Bold" pitchFamily="18" charset="0"/>
              </a:rPr>
              <a:t> </a:t>
            </a:r>
            <a:r>
              <a:rPr lang="en-GB" dirty="0" smtClean="0">
                <a:solidFill>
                  <a:schemeClr val="bg1"/>
                </a:solidFill>
                <a:latin typeface="TheSerif HP7 Bold" pitchFamily="18" charset="0"/>
              </a:rPr>
              <a:t>the </a:t>
            </a:r>
            <a:r>
              <a:rPr lang="en-GB" dirty="0" smtClean="0">
                <a:solidFill>
                  <a:schemeClr val="accent6"/>
                </a:solidFill>
                <a:latin typeface="TheSerif HP7 Bold" pitchFamily="18" charset="0"/>
              </a:rPr>
              <a:t>brighter</a:t>
            </a:r>
            <a:r>
              <a:rPr lang="en-GB" dirty="0" smtClean="0">
                <a:solidFill>
                  <a:schemeClr val="bg1"/>
                </a:solidFill>
                <a:latin typeface="TheSerif HP7 Bold" pitchFamily="18" charset="0"/>
              </a:rPr>
              <a:t> choice </a:t>
            </a:r>
            <a:endParaRPr lang="en-GB" dirty="0">
              <a:solidFill>
                <a:schemeClr val="bg1"/>
              </a:solidFill>
              <a:latin typeface="TheSerif HP7 Bold" pitchFamily="18"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2191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descr="LSBU_2-deck-logo-no-strapline-WO.png"/>
          <p:cNvPicPr>
            <a:picLocks noChangeAspect="1"/>
          </p:cNvPicPr>
          <p:nvPr/>
        </p:nvPicPr>
        <p:blipFill>
          <a:blip r:embed="rId13" cstate="print"/>
          <a:stretch>
            <a:fillRect/>
          </a:stretch>
        </p:blipFill>
        <p:spPr>
          <a:xfrm>
            <a:off x="457200" y="532800"/>
            <a:ext cx="2508250" cy="577439"/>
          </a:xfrm>
          <a:prstGeom prst="rect">
            <a:avLst/>
          </a:prstGeom>
        </p:spPr>
      </p:pic>
      <p:sp>
        <p:nvSpPr>
          <p:cNvPr id="6" name="TextBox 5"/>
          <p:cNvSpPr txBox="1"/>
          <p:nvPr/>
        </p:nvSpPr>
        <p:spPr>
          <a:xfrm>
            <a:off x="6588000" y="6325200"/>
            <a:ext cx="2232248" cy="369332"/>
          </a:xfrm>
          <a:prstGeom prst="rect">
            <a:avLst/>
          </a:prstGeom>
          <a:noFill/>
        </p:spPr>
        <p:txBody>
          <a:bodyPr wrap="square" rtlCol="0">
            <a:spAutoFit/>
          </a:bodyPr>
          <a:lstStyle/>
          <a:p>
            <a:r>
              <a:rPr lang="en-GB" dirty="0" smtClean="0">
                <a:latin typeface="TheSerif HP7 Bold" pitchFamily="18" charset="0"/>
              </a:rPr>
              <a:t> </a:t>
            </a:r>
            <a:r>
              <a:rPr lang="en-GB" dirty="0" smtClean="0">
                <a:solidFill>
                  <a:schemeClr val="bg1"/>
                </a:solidFill>
                <a:latin typeface="TheSerif HP7 Bold" pitchFamily="18" charset="0"/>
              </a:rPr>
              <a:t>the </a:t>
            </a:r>
            <a:r>
              <a:rPr lang="en-GB" dirty="0" smtClean="0">
                <a:solidFill>
                  <a:schemeClr val="accent5"/>
                </a:solidFill>
                <a:latin typeface="TheSerif HP7 Bold" pitchFamily="18" charset="0"/>
              </a:rPr>
              <a:t>brighter</a:t>
            </a:r>
            <a:r>
              <a:rPr lang="en-GB" dirty="0" smtClean="0">
                <a:solidFill>
                  <a:schemeClr val="bg1"/>
                </a:solidFill>
                <a:latin typeface="TheSerif HP7 Bold" pitchFamily="18" charset="0"/>
              </a:rPr>
              <a:t> choice </a:t>
            </a:r>
            <a:endParaRPr lang="en-GB" dirty="0">
              <a:solidFill>
                <a:schemeClr val="bg1"/>
              </a:solidFill>
              <a:latin typeface="TheSerif HP7 Bold" pitchFamily="18"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1C1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descr="LSBU_2-deck-logo-no-strapline-WO.png"/>
          <p:cNvPicPr>
            <a:picLocks noChangeAspect="1"/>
          </p:cNvPicPr>
          <p:nvPr/>
        </p:nvPicPr>
        <p:blipFill>
          <a:blip r:embed="rId13" cstate="print"/>
          <a:stretch>
            <a:fillRect/>
          </a:stretch>
        </p:blipFill>
        <p:spPr>
          <a:xfrm>
            <a:off x="457200" y="532800"/>
            <a:ext cx="2508250" cy="577439"/>
          </a:xfrm>
          <a:prstGeom prst="rect">
            <a:avLst/>
          </a:prstGeom>
        </p:spPr>
      </p:pic>
      <p:sp>
        <p:nvSpPr>
          <p:cNvPr id="8" name="TextBox 7"/>
          <p:cNvSpPr txBox="1"/>
          <p:nvPr/>
        </p:nvSpPr>
        <p:spPr>
          <a:xfrm>
            <a:off x="6588000" y="6325200"/>
            <a:ext cx="2232248" cy="369332"/>
          </a:xfrm>
          <a:prstGeom prst="rect">
            <a:avLst/>
          </a:prstGeom>
          <a:noFill/>
        </p:spPr>
        <p:txBody>
          <a:bodyPr wrap="square" rtlCol="0">
            <a:spAutoFit/>
          </a:bodyPr>
          <a:lstStyle/>
          <a:p>
            <a:r>
              <a:rPr lang="en-GB" dirty="0" smtClean="0">
                <a:latin typeface="TheSerif HP7 Bold" pitchFamily="18" charset="0"/>
              </a:rPr>
              <a:t> </a:t>
            </a:r>
            <a:r>
              <a:rPr lang="en-GB" dirty="0" smtClean="0">
                <a:solidFill>
                  <a:schemeClr val="bg1"/>
                </a:solidFill>
                <a:latin typeface="TheSerif HP7 Bold" pitchFamily="18" charset="0"/>
              </a:rPr>
              <a:t>the </a:t>
            </a:r>
            <a:r>
              <a:rPr lang="en-GB" dirty="0" smtClean="0">
                <a:solidFill>
                  <a:schemeClr val="accent2"/>
                </a:solidFill>
                <a:latin typeface="TheSerif HP7 Bold" pitchFamily="18" charset="0"/>
              </a:rPr>
              <a:t>brighter</a:t>
            </a:r>
            <a:r>
              <a:rPr lang="en-GB" dirty="0" smtClean="0">
                <a:solidFill>
                  <a:schemeClr val="bg1"/>
                </a:solidFill>
                <a:latin typeface="TheSerif HP7 Bold" pitchFamily="18" charset="0"/>
              </a:rPr>
              <a:t> choice </a:t>
            </a:r>
            <a:endParaRPr lang="en-GB" dirty="0">
              <a:solidFill>
                <a:schemeClr val="bg1"/>
              </a:solidFill>
              <a:latin typeface="TheSerif HP7 Bold" pitchFamily="18"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32000" y="1620000"/>
            <a:ext cx="8208000" cy="590931"/>
          </a:xfrm>
          <a:prstGeom prst="rect">
            <a:avLst/>
          </a:prstGeom>
        </p:spPr>
        <p:txBody>
          <a:bodyPr vert="horz" lIns="90000" tIns="45720" rIns="91440" bIns="45720" rtlCol="0" anchor="t" anchorCtr="0">
            <a:spAutoFit/>
          </a:bodyPr>
          <a:lstStyle/>
          <a:p>
            <a:r>
              <a:rPr lang="en-US" dirty="0" smtClean="0"/>
              <a:t>Slide Title – Arial Bold Size 36 </a:t>
            </a:r>
            <a:endParaRPr lang="en-US" dirty="0"/>
          </a:p>
        </p:txBody>
      </p:sp>
      <p:sp>
        <p:nvSpPr>
          <p:cNvPr id="9" name="Text Placeholder 2"/>
          <p:cNvSpPr>
            <a:spLocks noGrp="1"/>
          </p:cNvSpPr>
          <p:nvPr>
            <p:ph type="body" idx="1"/>
          </p:nvPr>
        </p:nvSpPr>
        <p:spPr>
          <a:xfrm>
            <a:off x="432000" y="2267999"/>
            <a:ext cx="8208000" cy="1969257"/>
          </a:xfrm>
          <a:prstGeom prst="rect">
            <a:avLst/>
          </a:prstGeom>
        </p:spPr>
        <p:txBody>
          <a:bodyPr vert="horz" lIns="90000" tIns="45720" rIns="91440" bIns="45720" rtlCol="0">
            <a:spAutoFit/>
          </a:bodyPr>
          <a:lstStyle/>
          <a:p>
            <a:pPr lvl="0"/>
            <a:r>
              <a:rPr lang="en-US" dirty="0" smtClean="0"/>
              <a:t>Slide text – First Level – Arial Size 24</a:t>
            </a:r>
          </a:p>
          <a:p>
            <a:pPr lvl="1"/>
            <a:r>
              <a:rPr lang="en-US" dirty="0" smtClean="0"/>
              <a:t>Second level – Arial Size 22</a:t>
            </a:r>
          </a:p>
          <a:p>
            <a:pPr lvl="2"/>
            <a:r>
              <a:rPr lang="en-US" dirty="0" smtClean="0"/>
              <a:t>Third level – Arial Size 18</a:t>
            </a:r>
          </a:p>
          <a:p>
            <a:pPr marL="1200150" marR="0" lvl="3" indent="-171450" algn="l" defTabSz="685800" rtl="0" eaLnBrk="1" fontAlgn="auto" latinLnBrk="0" hangingPunct="1">
              <a:lnSpc>
                <a:spcPct val="90000"/>
              </a:lnSpc>
              <a:spcBef>
                <a:spcPts val="375"/>
              </a:spcBef>
              <a:spcAft>
                <a:spcPts val="0"/>
              </a:spcAft>
              <a:buClrTx/>
              <a:buSzTx/>
              <a:buFont typeface="Arial"/>
              <a:buChar char="•"/>
              <a:tabLst/>
              <a:defRPr/>
            </a:pPr>
            <a:r>
              <a:rPr lang="en-US" dirty="0" smtClean="0"/>
              <a:t>Fourth level – Arial Size 18</a:t>
            </a:r>
          </a:p>
          <a:p>
            <a:pPr marL="1543050" marR="0" lvl="4" indent="-171450" algn="l" defTabSz="685800" rtl="0" eaLnBrk="1" fontAlgn="auto" latinLnBrk="0" hangingPunct="1">
              <a:lnSpc>
                <a:spcPct val="90000"/>
              </a:lnSpc>
              <a:spcBef>
                <a:spcPts val="375"/>
              </a:spcBef>
              <a:spcAft>
                <a:spcPts val="0"/>
              </a:spcAft>
              <a:buClrTx/>
              <a:buSzTx/>
              <a:buFont typeface="Arial"/>
              <a:buChar char="•"/>
              <a:tabLst/>
              <a:defRPr/>
            </a:pPr>
            <a:r>
              <a:rPr lang="en-US" dirty="0" smtClean="0"/>
              <a:t>Fifth level – Arial Size 18</a:t>
            </a:r>
          </a:p>
          <a:p>
            <a:pPr lvl="4"/>
            <a:endParaRPr lang="en-US" dirty="0"/>
          </a:p>
        </p:txBody>
      </p:sp>
    </p:spTree>
    <p:extLst>
      <p:ext uri="{BB962C8B-B14F-4D97-AF65-F5344CB8AC3E}">
        <p14:creationId xmlns:p14="http://schemas.microsoft.com/office/powerpoint/2010/main" val="6712222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b="1" i="0" kern="1200" baseline="0">
          <a:solidFill>
            <a:schemeClr val="accent4"/>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4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22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800" kern="1200" baseline="0">
          <a:solidFill>
            <a:schemeClr val="tx1"/>
          </a:solidFill>
          <a:latin typeface="Arial" charset="0"/>
          <a:ea typeface="Arial" charset="0"/>
          <a:cs typeface="Arial" charset="0"/>
        </a:defRPr>
      </a:lvl3pPr>
      <a:lvl4pPr marL="1200150" marR="0" indent="-171450" algn="l" defTabSz="685800" rtl="0" eaLnBrk="1" fontAlgn="auto" latinLnBrk="0" hangingPunct="1">
        <a:lnSpc>
          <a:spcPct val="90000"/>
        </a:lnSpc>
        <a:spcBef>
          <a:spcPts val="375"/>
        </a:spcBef>
        <a:spcAft>
          <a:spcPts val="0"/>
        </a:spcAft>
        <a:buClrTx/>
        <a:buSzTx/>
        <a:buFont typeface="Arial"/>
        <a:buChar char="•"/>
        <a:tabLst/>
        <a:defRPr sz="1800" kern="1200">
          <a:solidFill>
            <a:schemeClr val="tx1"/>
          </a:solidFill>
          <a:latin typeface="Arial" charset="0"/>
          <a:ea typeface="Arial" charset="0"/>
          <a:cs typeface="Arial" charset="0"/>
        </a:defRPr>
      </a:lvl4pPr>
      <a:lvl5pPr marL="1543050" marR="0" indent="-171450" algn="l" defTabSz="685800" rtl="0" eaLnBrk="1" fontAlgn="auto" latinLnBrk="0" hangingPunct="1">
        <a:lnSpc>
          <a:spcPct val="90000"/>
        </a:lnSpc>
        <a:spcBef>
          <a:spcPts val="375"/>
        </a:spcBef>
        <a:spcAft>
          <a:spcPts val="0"/>
        </a:spcAft>
        <a:buClrTx/>
        <a:buSzTx/>
        <a:buFont typeface="Arial"/>
        <a:buChar char="•"/>
        <a:tabLst/>
        <a:defRPr sz="18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lsbu.ac.uk/legaladviceclinic"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mailto:ungerad@lsbu.ac.uk" TargetMode="External"/><Relationship Id="rId5" Type="http://schemas.openxmlformats.org/officeDocument/2006/relationships/hyperlink" Target="mailto:alan.russell@lsbu.ac.uk" TargetMode="External"/><Relationship Id="rId4" Type="http://schemas.openxmlformats.org/officeDocument/2006/relationships/hyperlink" Target="mailto:evansc15@lsbu.ac.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56792"/>
            <a:ext cx="8316472" cy="2585323"/>
          </a:xfrm>
        </p:spPr>
        <p:txBody>
          <a:bodyPr/>
          <a:lstStyle/>
          <a:p>
            <a:r>
              <a:rPr lang="en-GB" sz="3600" b="0" dirty="0" smtClean="0">
                <a:solidFill>
                  <a:srgbClr val="DA1884"/>
                </a:solidFill>
              </a:rPr>
              <a:t>The impact of extended clinical placements on student academic achievement: preliminary findings of a collaborative research project at London South Bank University</a:t>
            </a:r>
            <a:endParaRPr lang="en-GB" sz="3600" b="0" dirty="0">
              <a:solidFill>
                <a:srgbClr val="DA1884"/>
              </a:solidFill>
            </a:endParaRPr>
          </a:p>
        </p:txBody>
      </p:sp>
      <p:sp>
        <p:nvSpPr>
          <p:cNvPr id="3" name="Subtitle 2"/>
          <p:cNvSpPr>
            <a:spLocks noGrp="1"/>
          </p:cNvSpPr>
          <p:nvPr>
            <p:ph type="subTitle" idx="1"/>
          </p:nvPr>
        </p:nvSpPr>
        <p:spPr>
          <a:xfrm>
            <a:off x="539552" y="4293096"/>
            <a:ext cx="8208000" cy="530920"/>
          </a:xfrm>
        </p:spPr>
        <p:txBody>
          <a:bodyPr>
            <a:noAutofit/>
          </a:bodyPr>
          <a:lstStyle/>
          <a:p>
            <a:pPr lvl="0"/>
            <a:r>
              <a:rPr lang="en-GB" sz="2400" dirty="0" smtClean="0">
                <a:solidFill>
                  <a:srgbClr val="929292"/>
                </a:solidFill>
              </a:rPr>
              <a:t>Alan Russell, Catherine Evans </a:t>
            </a:r>
            <a:r>
              <a:rPr lang="en-GB" sz="2400" dirty="0">
                <a:solidFill>
                  <a:srgbClr val="929292"/>
                </a:solidFill>
              </a:rPr>
              <a:t>&amp; Andy Unger</a:t>
            </a:r>
          </a:p>
          <a:p>
            <a:pPr lvl="0"/>
            <a:r>
              <a:rPr lang="en-GB" sz="2400" dirty="0">
                <a:solidFill>
                  <a:srgbClr val="929292"/>
                </a:solidFill>
              </a:rPr>
              <a:t>London South Bank University </a:t>
            </a:r>
          </a:p>
        </p:txBody>
      </p:sp>
    </p:spTree>
    <p:extLst>
      <p:ext uri="{BB962C8B-B14F-4D97-AF65-F5344CB8AC3E}">
        <p14:creationId xmlns:p14="http://schemas.microsoft.com/office/powerpoint/2010/main" val="587067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CONTEXT</a:t>
            </a:r>
            <a:endParaRPr lang="en-GB" dirty="0">
              <a:solidFill>
                <a:schemeClr val="accent5"/>
              </a:solidFill>
            </a:endParaRPr>
          </a:p>
        </p:txBody>
      </p:sp>
      <p:sp>
        <p:nvSpPr>
          <p:cNvPr id="3" name="Content Placeholder 2"/>
          <p:cNvSpPr>
            <a:spLocks noGrp="1"/>
          </p:cNvSpPr>
          <p:nvPr>
            <p:ph idx="1"/>
          </p:nvPr>
        </p:nvSpPr>
        <p:spPr/>
        <p:txBody>
          <a:bodyPr/>
          <a:lstStyle/>
          <a:p>
            <a:endParaRPr lang="en-GB" dirty="0" smtClean="0"/>
          </a:p>
          <a:p>
            <a:r>
              <a:rPr lang="en-GB" dirty="0" smtClean="0"/>
              <a:t>Clustering</a:t>
            </a:r>
          </a:p>
          <a:p>
            <a:r>
              <a:rPr lang="en-GB" dirty="0" smtClean="0"/>
              <a:t>Early intervention</a:t>
            </a:r>
          </a:p>
          <a:p>
            <a:r>
              <a:rPr lang="en-GB" dirty="0" smtClean="0"/>
              <a:t>Impact on health and wellbeing</a:t>
            </a:r>
          </a:p>
          <a:p>
            <a:r>
              <a:rPr lang="en-GB" dirty="0" smtClean="0"/>
              <a:t>‘Referral fatigue’</a:t>
            </a:r>
          </a:p>
          <a:p>
            <a:pPr marL="457200" lvl="1" indent="0">
              <a:buNone/>
            </a:pPr>
            <a:endParaRPr lang="en-GB" dirty="0"/>
          </a:p>
        </p:txBody>
      </p:sp>
    </p:spTree>
    <p:extLst>
      <p:ext uri="{BB962C8B-B14F-4D97-AF65-F5344CB8AC3E}">
        <p14:creationId xmlns:p14="http://schemas.microsoft.com/office/powerpoint/2010/main" val="3978324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CONTEXT</a:t>
            </a:r>
            <a:endParaRPr lang="en-GB" dirty="0">
              <a:solidFill>
                <a:schemeClr val="accent5"/>
              </a:solidFill>
            </a:endParaRPr>
          </a:p>
        </p:txBody>
      </p:sp>
      <p:sp>
        <p:nvSpPr>
          <p:cNvPr id="3" name="Content Placeholder 2"/>
          <p:cNvSpPr>
            <a:spLocks noGrp="1"/>
          </p:cNvSpPr>
          <p:nvPr>
            <p:ph idx="1"/>
          </p:nvPr>
        </p:nvSpPr>
        <p:spPr/>
        <p:txBody>
          <a:bodyPr>
            <a:normAutofit fontScale="92500" lnSpcReduction="20000"/>
          </a:bodyPr>
          <a:lstStyle/>
          <a:p>
            <a:r>
              <a:rPr lang="en-GB" i="1" dirty="0" err="1" smtClean="0"/>
              <a:t>Genn</a:t>
            </a:r>
            <a:r>
              <a:rPr lang="en-GB" i="1" dirty="0"/>
              <a:t>, H. (1999) Paths to Justice: What People Do And Think About Going To Law. Oxford: Hart Publishing; </a:t>
            </a:r>
            <a:endParaRPr lang="en-GB" i="1" dirty="0" smtClean="0"/>
          </a:p>
          <a:p>
            <a:r>
              <a:rPr lang="en-GB" i="1" dirty="0" err="1" smtClean="0"/>
              <a:t>Balmer</a:t>
            </a:r>
            <a:r>
              <a:rPr lang="en-GB" i="1" dirty="0"/>
              <a:t>, N. (2013) </a:t>
            </a:r>
            <a:r>
              <a:rPr lang="en-GB" i="1" dirty="0" smtClean="0"/>
              <a:t>Summary </a:t>
            </a:r>
            <a:r>
              <a:rPr lang="en-GB" i="1" dirty="0"/>
              <a:t>Findings of Wave 2 of the English and Welsh Civil and Social Justice Panel Survey, Legal Services Commission; </a:t>
            </a:r>
            <a:endParaRPr lang="en-GB" i="1" dirty="0" smtClean="0"/>
          </a:p>
          <a:p>
            <a:r>
              <a:rPr lang="en-GB" i="1" dirty="0" smtClean="0"/>
              <a:t>Pleasance</a:t>
            </a:r>
            <a:r>
              <a:rPr lang="en-GB" i="1" dirty="0"/>
              <a:t>, P. &amp; </a:t>
            </a:r>
            <a:r>
              <a:rPr lang="en-GB" i="1" dirty="0" err="1"/>
              <a:t>Balmer</a:t>
            </a:r>
            <a:r>
              <a:rPr lang="en-GB" i="1" dirty="0"/>
              <a:t>, N. (2014) How People Resolve ‘Legal’ Problems: Report to the Legal Services Board</a:t>
            </a:r>
          </a:p>
          <a:p>
            <a:endParaRPr lang="en-GB" dirty="0"/>
          </a:p>
        </p:txBody>
      </p:sp>
    </p:spTree>
    <p:extLst>
      <p:ext uri="{BB962C8B-B14F-4D97-AF65-F5344CB8AC3E}">
        <p14:creationId xmlns:p14="http://schemas.microsoft.com/office/powerpoint/2010/main" val="436231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CONTEXT</a:t>
            </a:r>
            <a:endParaRPr lang="en-GB" dirty="0">
              <a:solidFill>
                <a:schemeClr val="accent5"/>
              </a:solidFill>
            </a:endParaRPr>
          </a:p>
        </p:txBody>
      </p:sp>
      <p:sp>
        <p:nvSpPr>
          <p:cNvPr id="3" name="Content Placeholder 2"/>
          <p:cNvSpPr>
            <a:spLocks noGrp="1"/>
          </p:cNvSpPr>
          <p:nvPr>
            <p:ph sz="half" idx="1"/>
          </p:nvPr>
        </p:nvSpPr>
        <p:spPr/>
        <p:txBody>
          <a:bodyPr>
            <a:normAutofit/>
          </a:bodyPr>
          <a:lstStyle/>
          <a:p>
            <a:pPr algn="just"/>
            <a:r>
              <a:rPr lang="en-GB" dirty="0"/>
              <a:t>Southwark </a:t>
            </a:r>
            <a:r>
              <a:rPr lang="en-GB" dirty="0" smtClean="0"/>
              <a:t>ranked 23rd </a:t>
            </a:r>
            <a:r>
              <a:rPr lang="en-GB" dirty="0"/>
              <a:t>most deprived </a:t>
            </a:r>
            <a:r>
              <a:rPr lang="en-GB" dirty="0" smtClean="0"/>
              <a:t>out of 326 </a:t>
            </a:r>
            <a:r>
              <a:rPr lang="en-GB" dirty="0"/>
              <a:t>local </a:t>
            </a:r>
            <a:r>
              <a:rPr lang="en-GB" dirty="0" smtClean="0"/>
              <a:t>districts in  England </a:t>
            </a:r>
            <a:r>
              <a:rPr lang="en-GB" i="1" dirty="0" smtClean="0"/>
              <a:t>(DCLG 2015)</a:t>
            </a:r>
          </a:p>
          <a:p>
            <a:pPr algn="just"/>
            <a:r>
              <a:rPr lang="en-GB" dirty="0" smtClean="0"/>
              <a:t>Demand for SWL advice enormous</a:t>
            </a:r>
          </a:p>
          <a:p>
            <a:pPr algn="just"/>
            <a:r>
              <a:rPr lang="en-GB" dirty="0" smtClean="0"/>
              <a:t>Supply very limited</a:t>
            </a:r>
            <a:endParaRPr lang="en-GB" dirty="0"/>
          </a:p>
          <a:p>
            <a:pPr algn="just">
              <a:buFont typeface="Wingdings" pitchFamily="2" charset="2"/>
              <a:buChar char="Ø"/>
            </a:pPr>
            <a:endParaRPr lang="en-GB" dirty="0"/>
          </a:p>
          <a:p>
            <a:endParaRPr lang="en-GB" dirty="0"/>
          </a:p>
        </p:txBody>
      </p:sp>
      <p:pic>
        <p:nvPicPr>
          <p:cNvPr id="5" name="Content Placeholder 4"/>
          <p:cNvPicPr>
            <a:picLocks noGrp="1" noChangeAspect="1"/>
          </p:cNvPicPr>
          <p:nvPr>
            <p:ph sz="half" idx="2"/>
          </p:nvPr>
        </p:nvPicPr>
        <p:blipFill>
          <a:blip r:embed="rId3"/>
          <a:stretch>
            <a:fillRect/>
          </a:stretch>
        </p:blipFill>
        <p:spPr>
          <a:xfrm>
            <a:off x="4932040" y="2996952"/>
            <a:ext cx="3892494" cy="2592288"/>
          </a:xfrm>
          <a:prstGeom prst="rect">
            <a:avLst/>
          </a:prstGeom>
        </p:spPr>
      </p:pic>
    </p:spTree>
    <p:extLst>
      <p:ext uri="{BB962C8B-B14F-4D97-AF65-F5344CB8AC3E}">
        <p14:creationId xmlns:p14="http://schemas.microsoft.com/office/powerpoint/2010/main" val="948007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accent5"/>
                </a:solidFill>
              </a:rPr>
              <a:t>CONTEXT</a:t>
            </a:r>
            <a:endParaRPr lang="en-GB" dirty="0">
              <a:solidFill>
                <a:schemeClr val="accent5"/>
              </a:solidFill>
            </a:endParaRPr>
          </a:p>
        </p:txBody>
      </p:sp>
      <p:sp>
        <p:nvSpPr>
          <p:cNvPr id="3" name="Content Placeholder 2"/>
          <p:cNvSpPr>
            <a:spLocks noGrp="1"/>
          </p:cNvSpPr>
          <p:nvPr>
            <p:ph idx="1"/>
          </p:nvPr>
        </p:nvSpPr>
        <p:spPr/>
        <p:txBody>
          <a:bodyPr>
            <a:normAutofit lnSpcReduction="10000"/>
          </a:bodyPr>
          <a:lstStyle/>
          <a:p>
            <a:r>
              <a:rPr lang="en-GB" dirty="0" smtClean="0"/>
              <a:t>Legal Aid, Sentencing and Punishment of Offenders Act (LASPO) 2012</a:t>
            </a:r>
          </a:p>
          <a:p>
            <a:r>
              <a:rPr lang="en-GB" dirty="0" smtClean="0"/>
              <a:t>£320 million savings PA</a:t>
            </a:r>
          </a:p>
          <a:p>
            <a:r>
              <a:rPr lang="en-GB" dirty="0" smtClean="0"/>
              <a:t>Legal Help Scheme slashed</a:t>
            </a:r>
          </a:p>
          <a:p>
            <a:r>
              <a:rPr lang="en-GB" dirty="0" smtClean="0"/>
              <a:t>Welfare benefits, debt, employment, education, immigration advice out of scope </a:t>
            </a:r>
          </a:p>
          <a:p>
            <a:r>
              <a:rPr lang="en-GB" dirty="0" smtClean="0"/>
              <a:t>Housing and family advice severely restricted</a:t>
            </a:r>
            <a:endParaRPr lang="en-GB" dirty="0"/>
          </a:p>
        </p:txBody>
      </p:sp>
    </p:spTree>
    <p:extLst>
      <p:ext uri="{BB962C8B-B14F-4D97-AF65-F5344CB8AC3E}">
        <p14:creationId xmlns:p14="http://schemas.microsoft.com/office/powerpoint/2010/main" val="3246802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5"/>
                </a:solidFill>
              </a:rPr>
              <a:t>DROP IN SOCIAL WELFARE LAW ADVICE</a:t>
            </a:r>
            <a:endParaRPr lang="en-GB" dirty="0">
              <a:solidFill>
                <a:schemeClr val="accent5"/>
              </a:solidFill>
            </a:endParaRPr>
          </a:p>
        </p:txBody>
      </p:sp>
      <p:sp>
        <p:nvSpPr>
          <p:cNvPr id="4" name="Content Placeholder 3"/>
          <p:cNvSpPr>
            <a:spLocks noGrp="1"/>
          </p:cNvSpPr>
          <p:nvPr>
            <p:ph sz="half" idx="2"/>
          </p:nvPr>
        </p:nvSpPr>
        <p:spPr/>
        <p:txBody>
          <a:bodyPr>
            <a:normAutofit fontScale="85000" lnSpcReduction="10000"/>
          </a:bodyPr>
          <a:lstStyle/>
          <a:p>
            <a:pPr lvl="0"/>
            <a:r>
              <a:rPr lang="en-GB" dirty="0" smtClean="0"/>
              <a:t>Drop-in </a:t>
            </a:r>
            <a:r>
              <a:rPr lang="en-GB" dirty="0"/>
              <a:t>face to face </a:t>
            </a:r>
            <a:r>
              <a:rPr lang="en-GB" dirty="0" smtClean="0"/>
              <a:t>social welfare law </a:t>
            </a:r>
            <a:r>
              <a:rPr lang="en-GB" dirty="0"/>
              <a:t>advice</a:t>
            </a:r>
          </a:p>
          <a:p>
            <a:pPr lvl="0"/>
            <a:r>
              <a:rPr lang="en-GB" dirty="0" smtClean="0"/>
              <a:t>Drop-in </a:t>
            </a:r>
            <a:r>
              <a:rPr lang="en-GB" dirty="0"/>
              <a:t>3 x 3 hours a week</a:t>
            </a:r>
          </a:p>
          <a:p>
            <a:pPr lvl="0"/>
            <a:r>
              <a:rPr lang="en-GB" dirty="0"/>
              <a:t>Staffed by </a:t>
            </a:r>
            <a:r>
              <a:rPr lang="en-GB" dirty="0" smtClean="0"/>
              <a:t>students; supervised by university employed solicitors </a:t>
            </a:r>
            <a:endParaRPr lang="en-GB" dirty="0"/>
          </a:p>
          <a:p>
            <a:pPr lvl="0"/>
            <a:r>
              <a:rPr lang="en-GB" dirty="0"/>
              <a:t>Minimum 12 week placement</a:t>
            </a:r>
          </a:p>
          <a:p>
            <a:pPr lvl="0"/>
            <a:r>
              <a:rPr lang="en-GB" dirty="0"/>
              <a:t>18-20 clients a </a:t>
            </a:r>
            <a:r>
              <a:rPr lang="en-GB" dirty="0" smtClean="0"/>
              <a:t>week</a:t>
            </a:r>
            <a:endParaRPr lang="en-GB" strike="sngStrike" dirty="0"/>
          </a:p>
          <a:p>
            <a:endParaRPr lang="en-GB" dirty="0"/>
          </a:p>
        </p:txBody>
      </p:sp>
      <p:pic>
        <p:nvPicPr>
          <p:cNvPr id="6" name="Content Placeholder 5"/>
          <p:cNvPicPr>
            <a:picLocks noGrp="1" noChangeAspect="1"/>
          </p:cNvPicPr>
          <p:nvPr>
            <p:ph sz="half" idx="1"/>
          </p:nvPr>
        </p:nvPicPr>
        <p:blipFill>
          <a:blip r:embed="rId3"/>
          <a:stretch>
            <a:fillRect/>
          </a:stretch>
        </p:blipFill>
        <p:spPr>
          <a:xfrm>
            <a:off x="1018501" y="2359025"/>
            <a:ext cx="2915998" cy="3870325"/>
          </a:xfrm>
          <a:prstGeom prst="rect">
            <a:avLst/>
          </a:prstGeom>
        </p:spPr>
      </p:pic>
    </p:spTree>
    <p:extLst>
      <p:ext uri="{BB962C8B-B14F-4D97-AF65-F5344CB8AC3E}">
        <p14:creationId xmlns:p14="http://schemas.microsoft.com/office/powerpoint/2010/main" val="536604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77" y="266528"/>
            <a:ext cx="8229600" cy="1118484"/>
          </a:xfrm>
        </p:spPr>
        <p:txBody>
          <a:bodyPr/>
          <a:lstStyle/>
          <a:p>
            <a:r>
              <a:rPr lang="en-GB" dirty="0" smtClean="0">
                <a:solidFill>
                  <a:schemeClr val="accent5"/>
                </a:solidFill>
              </a:rPr>
              <a:t>PEDAGOGY</a:t>
            </a:r>
            <a:endParaRPr lang="en-GB" dirty="0">
              <a:solidFill>
                <a:schemeClr val="accent5"/>
              </a:solidFill>
            </a:endParaRPr>
          </a:p>
        </p:txBody>
      </p:sp>
      <p:sp>
        <p:nvSpPr>
          <p:cNvPr id="3" name="Content Placeholder 2"/>
          <p:cNvSpPr>
            <a:spLocks noGrp="1"/>
          </p:cNvSpPr>
          <p:nvPr>
            <p:ph idx="1"/>
          </p:nvPr>
        </p:nvSpPr>
        <p:spPr>
          <a:xfrm>
            <a:off x="146649" y="1621864"/>
            <a:ext cx="8229600" cy="4525963"/>
          </a:xfrm>
        </p:spPr>
        <p:txBody>
          <a:bodyPr>
            <a:normAutofit fontScale="85000" lnSpcReduction="10000"/>
          </a:bodyPr>
          <a:lstStyle/>
          <a:p>
            <a:r>
              <a:rPr lang="en-GB" dirty="0" smtClean="0"/>
              <a:t>The metaphorical </a:t>
            </a:r>
            <a:r>
              <a:rPr lang="en-GB" b="1" dirty="0" smtClean="0"/>
              <a:t>swamp</a:t>
            </a:r>
            <a:r>
              <a:rPr lang="en-GB" dirty="0" smtClean="0"/>
              <a:t> – </a:t>
            </a:r>
            <a:r>
              <a:rPr lang="en-GB" dirty="0" err="1" smtClean="0"/>
              <a:t>Schon</a:t>
            </a:r>
            <a:endParaRPr lang="en-GB" dirty="0" smtClean="0"/>
          </a:p>
          <a:p>
            <a:pPr marL="0" indent="0">
              <a:buNone/>
            </a:pPr>
            <a:endParaRPr lang="en-GB" dirty="0" smtClean="0"/>
          </a:p>
          <a:p>
            <a:endParaRPr lang="en-GB" dirty="0" smtClean="0"/>
          </a:p>
          <a:p>
            <a:r>
              <a:rPr lang="en-GB" dirty="0" smtClean="0"/>
              <a:t>Principles of </a:t>
            </a:r>
            <a:r>
              <a:rPr lang="en-GB" b="1" dirty="0" smtClean="0"/>
              <a:t>adult learning </a:t>
            </a:r>
            <a:r>
              <a:rPr lang="en-GB" dirty="0" smtClean="0"/>
              <a:t>(andragogy) – Knowles</a:t>
            </a:r>
          </a:p>
          <a:p>
            <a:pPr marL="0" indent="0">
              <a:buNone/>
            </a:pPr>
            <a:r>
              <a:rPr lang="en-GB" dirty="0" smtClean="0"/>
              <a:t>	</a:t>
            </a:r>
            <a:r>
              <a:rPr lang="en-GB" dirty="0"/>
              <a:t>	</a:t>
            </a:r>
            <a:r>
              <a:rPr lang="en-GB" dirty="0" smtClean="0"/>
              <a:t>	</a:t>
            </a:r>
          </a:p>
          <a:p>
            <a:r>
              <a:rPr lang="en-GB" b="1" dirty="0" smtClean="0"/>
              <a:t>Directed skills acquisition </a:t>
            </a:r>
            <a:r>
              <a:rPr lang="en-GB" dirty="0" smtClean="0"/>
              <a:t>– Dreyfus </a:t>
            </a:r>
            <a:r>
              <a:rPr lang="en-GB" dirty="0"/>
              <a:t>&amp;</a:t>
            </a:r>
            <a:r>
              <a:rPr lang="en-GB" dirty="0" smtClean="0"/>
              <a:t>Dreyfus</a:t>
            </a:r>
          </a:p>
          <a:p>
            <a:pPr marL="0" indent="0">
              <a:buNone/>
            </a:pPr>
            <a:r>
              <a:rPr lang="en-GB" dirty="0"/>
              <a:t>	</a:t>
            </a:r>
            <a:r>
              <a:rPr lang="en-GB" dirty="0" smtClean="0"/>
              <a:t> </a:t>
            </a:r>
          </a:p>
          <a:p>
            <a:r>
              <a:rPr lang="en-GB" b="1" dirty="0" smtClean="0"/>
              <a:t>Habitus</a:t>
            </a:r>
            <a:r>
              <a:rPr lang="en-GB" dirty="0" smtClean="0"/>
              <a:t> and </a:t>
            </a:r>
            <a:r>
              <a:rPr lang="en-GB" b="1" dirty="0" smtClean="0"/>
              <a:t>cultural capital </a:t>
            </a:r>
            <a:r>
              <a:rPr lang="en-GB" dirty="0" smtClean="0"/>
              <a:t>– </a:t>
            </a:r>
            <a:r>
              <a:rPr lang="en-GB" dirty="0" err="1" smtClean="0"/>
              <a:t>Bordieu</a:t>
            </a:r>
            <a:r>
              <a:rPr lang="en-GB" dirty="0" smtClean="0"/>
              <a:t> &amp; </a:t>
            </a:r>
            <a:r>
              <a:rPr lang="en-GB" dirty="0" err="1" smtClean="0"/>
              <a:t>Passeron</a:t>
            </a:r>
            <a:endParaRPr lang="en-GB" dirty="0"/>
          </a:p>
        </p:txBody>
      </p:sp>
      <p:pic>
        <p:nvPicPr>
          <p:cNvPr id="5" name="Picture 4"/>
          <p:cNvPicPr>
            <a:picLocks noChangeAspect="1"/>
          </p:cNvPicPr>
          <p:nvPr/>
        </p:nvPicPr>
        <p:blipFill>
          <a:blip r:embed="rId3"/>
          <a:stretch>
            <a:fillRect/>
          </a:stretch>
        </p:blipFill>
        <p:spPr>
          <a:xfrm>
            <a:off x="614877" y="2115974"/>
            <a:ext cx="7887362" cy="716136"/>
          </a:xfrm>
          <a:prstGeom prst="rect">
            <a:avLst/>
          </a:prstGeom>
        </p:spPr>
      </p:pic>
      <p:pic>
        <p:nvPicPr>
          <p:cNvPr id="6" name="Picture 5"/>
          <p:cNvPicPr>
            <a:picLocks noChangeAspect="1"/>
          </p:cNvPicPr>
          <p:nvPr/>
        </p:nvPicPr>
        <p:blipFill>
          <a:blip r:embed="rId4"/>
          <a:stretch>
            <a:fillRect/>
          </a:stretch>
        </p:blipFill>
        <p:spPr>
          <a:xfrm>
            <a:off x="531014" y="4708457"/>
            <a:ext cx="7845235" cy="332372"/>
          </a:xfrm>
          <a:prstGeom prst="rect">
            <a:avLst/>
          </a:prstGeom>
        </p:spPr>
      </p:pic>
      <p:pic>
        <p:nvPicPr>
          <p:cNvPr id="7" name="Picture 6"/>
          <p:cNvPicPr>
            <a:picLocks noChangeAspect="1"/>
          </p:cNvPicPr>
          <p:nvPr/>
        </p:nvPicPr>
        <p:blipFill>
          <a:blip r:embed="rId5"/>
          <a:stretch>
            <a:fillRect/>
          </a:stretch>
        </p:blipFill>
        <p:spPr>
          <a:xfrm>
            <a:off x="531014" y="3808159"/>
            <a:ext cx="7129840" cy="445615"/>
          </a:xfrm>
          <a:prstGeom prst="rect">
            <a:avLst/>
          </a:prstGeom>
        </p:spPr>
      </p:pic>
    </p:spTree>
    <p:extLst>
      <p:ext uri="{BB962C8B-B14F-4D97-AF65-F5344CB8AC3E}">
        <p14:creationId xmlns:p14="http://schemas.microsoft.com/office/powerpoint/2010/main" val="747555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A1884"/>
                </a:solidFill>
              </a:rPr>
              <a:t>THE STUDENT EXPERIENCE</a:t>
            </a:r>
            <a:endParaRPr lang="en-GB" dirty="0">
              <a:solidFill>
                <a:srgbClr val="DA1884"/>
              </a:solidFill>
            </a:endParaRPr>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04864"/>
            <a:ext cx="439248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204864"/>
            <a:ext cx="39604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64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0" y="169559"/>
          <a:ext cx="9144000" cy="6669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94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872208"/>
          </a:xfrm>
        </p:spPr>
        <p:txBody>
          <a:bodyPr/>
          <a:lstStyle/>
          <a:p>
            <a:r>
              <a:rPr lang="en-GB" dirty="0" smtClean="0">
                <a:solidFill>
                  <a:srgbClr val="DA1884"/>
                </a:solidFill>
              </a:rPr>
              <a:t>STUDENT PROGRESSION</a:t>
            </a:r>
            <a:br>
              <a:rPr lang="en-GB" dirty="0" smtClean="0">
                <a:solidFill>
                  <a:srgbClr val="DA1884"/>
                </a:solidFill>
              </a:rPr>
            </a:br>
            <a:r>
              <a:rPr lang="en-GB" dirty="0" smtClean="0">
                <a:solidFill>
                  <a:srgbClr val="DA1884"/>
                </a:solidFill>
              </a:rPr>
              <a:t>AT DAYTIME DROP-IN</a:t>
            </a:r>
            <a:endParaRPr lang="en-GB" dirty="0">
              <a:solidFill>
                <a:srgbClr val="DA1884"/>
              </a:solidFill>
            </a:endParaRPr>
          </a:p>
        </p:txBody>
      </p:sp>
      <p:graphicFrame>
        <p:nvGraphicFramePr>
          <p:cNvPr id="4" name="Content Placeholder 3"/>
          <p:cNvGraphicFramePr>
            <a:graphicFrameLocks noGrp="1"/>
          </p:cNvGraphicFramePr>
          <p:nvPr>
            <p:ph idx="1"/>
            <p:extLst/>
          </p:nvPr>
        </p:nvGraphicFramePr>
        <p:xfrm>
          <a:off x="457200" y="2708920"/>
          <a:ext cx="8229600" cy="3610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70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DAY TIME DROP-IN</a:t>
            </a:r>
            <a:endParaRPr lang="en-GB" dirty="0">
              <a:solidFill>
                <a:schemeClr val="accent5"/>
              </a:solidFill>
            </a:endParaRPr>
          </a:p>
        </p:txBody>
      </p:sp>
      <p:sp>
        <p:nvSpPr>
          <p:cNvPr id="3" name="Content Placeholder 2"/>
          <p:cNvSpPr>
            <a:spLocks noGrp="1"/>
          </p:cNvSpPr>
          <p:nvPr>
            <p:ph idx="1"/>
          </p:nvPr>
        </p:nvSpPr>
        <p:spPr/>
        <p:txBody>
          <a:bodyPr/>
          <a:lstStyle/>
          <a:p>
            <a:r>
              <a:rPr lang="en-GB" dirty="0" smtClean="0"/>
              <a:t>Basic information on any legal topic</a:t>
            </a:r>
          </a:p>
          <a:p>
            <a:r>
              <a:rPr lang="en-GB" dirty="0" smtClean="0"/>
              <a:t>Generalist advice in all areas of social welfare law (save immigration)</a:t>
            </a:r>
          </a:p>
          <a:p>
            <a:r>
              <a:rPr lang="en-GB" dirty="0" smtClean="0"/>
              <a:t>Signpost/referral to other local legal advice agencies and law firms</a:t>
            </a:r>
          </a:p>
          <a:p>
            <a:r>
              <a:rPr lang="en-GB" dirty="0" smtClean="0"/>
              <a:t>Refer to our own evening sessions</a:t>
            </a:r>
            <a:endParaRPr lang="en-GB" dirty="0"/>
          </a:p>
        </p:txBody>
      </p:sp>
    </p:spTree>
    <p:extLst>
      <p:ext uri="{BB962C8B-B14F-4D97-AF65-F5344CB8AC3E}">
        <p14:creationId xmlns:p14="http://schemas.microsoft.com/office/powerpoint/2010/main" val="333687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accent5"/>
                </a:solidFill>
              </a:rPr>
              <a:t>COLLABORATIVE PROJECT</a:t>
            </a:r>
            <a:endParaRPr lang="en-GB" dirty="0">
              <a:solidFill>
                <a:schemeClr val="accent5"/>
              </a:solidFill>
            </a:endParaRPr>
          </a:p>
        </p:txBody>
      </p:sp>
      <p:sp>
        <p:nvSpPr>
          <p:cNvPr id="6" name="Content Placeholder 5"/>
          <p:cNvSpPr>
            <a:spLocks noGrp="1"/>
          </p:cNvSpPr>
          <p:nvPr>
            <p:ph idx="1"/>
          </p:nvPr>
        </p:nvSpPr>
        <p:spPr>
          <a:xfrm>
            <a:off x="457200" y="2420887"/>
            <a:ext cx="8229600" cy="3898509"/>
          </a:xfrm>
        </p:spPr>
        <p:txBody>
          <a:bodyPr/>
          <a:lstStyle/>
          <a:p>
            <a:r>
              <a:rPr lang="en-GB" dirty="0" smtClean="0"/>
              <a:t>Law and Social Sciences Divisions</a:t>
            </a:r>
          </a:p>
          <a:p>
            <a:endParaRPr lang="en-GB" dirty="0"/>
          </a:p>
          <a:p>
            <a:r>
              <a:rPr lang="en-GB" dirty="0" smtClean="0"/>
              <a:t>Researching whether placements in our Legal Advice Clinic have had any positive impact on Law students’ academic performance</a:t>
            </a:r>
            <a:endParaRPr lang="en-GB" dirty="0"/>
          </a:p>
        </p:txBody>
      </p:sp>
    </p:spTree>
    <p:extLst>
      <p:ext uri="{BB962C8B-B14F-4D97-AF65-F5344CB8AC3E}">
        <p14:creationId xmlns:p14="http://schemas.microsoft.com/office/powerpoint/2010/main" val="3647929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EVENING SESSIONS</a:t>
            </a:r>
            <a:endParaRPr lang="en-GB" dirty="0">
              <a:solidFill>
                <a:schemeClr val="accent5"/>
              </a:solidFill>
            </a:endParaRPr>
          </a:p>
        </p:txBody>
      </p:sp>
      <p:sp>
        <p:nvSpPr>
          <p:cNvPr id="3" name="Content Placeholder 2"/>
          <p:cNvSpPr>
            <a:spLocks noGrp="1"/>
          </p:cNvSpPr>
          <p:nvPr>
            <p:ph idx="1"/>
          </p:nvPr>
        </p:nvSpPr>
        <p:spPr/>
        <p:txBody>
          <a:bodyPr/>
          <a:lstStyle/>
          <a:p>
            <a:pPr marL="0" indent="0" algn="just">
              <a:buNone/>
            </a:pPr>
            <a:r>
              <a:rPr lang="en-GB" dirty="0" smtClean="0"/>
              <a:t>Students shadow </a:t>
            </a:r>
            <a:r>
              <a:rPr lang="en-GB" dirty="0"/>
              <a:t>pro bono solicitors &amp; barristers giving specialist legal advice in</a:t>
            </a:r>
          </a:p>
          <a:p>
            <a:pPr algn="just"/>
            <a:r>
              <a:rPr lang="en-GB" dirty="0"/>
              <a:t>Housing</a:t>
            </a:r>
          </a:p>
          <a:p>
            <a:pPr algn="just"/>
            <a:r>
              <a:rPr lang="en-GB" dirty="0"/>
              <a:t>Family</a:t>
            </a:r>
          </a:p>
          <a:p>
            <a:pPr algn="just"/>
            <a:r>
              <a:rPr lang="en-GB" dirty="0"/>
              <a:t>Employment</a:t>
            </a:r>
          </a:p>
        </p:txBody>
      </p:sp>
    </p:spTree>
    <p:extLst>
      <p:ext uri="{BB962C8B-B14F-4D97-AF65-F5344CB8AC3E}">
        <p14:creationId xmlns:p14="http://schemas.microsoft.com/office/powerpoint/2010/main" val="1240451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CLIENT OUTPUTS</a:t>
            </a:r>
            <a:endParaRPr lang="en-GB" dirty="0">
              <a:solidFill>
                <a:schemeClr val="accent5"/>
              </a:solidFill>
            </a:endParaRPr>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Diagram 3"/>
          <p:cNvGraphicFramePr/>
          <p:nvPr>
            <p:extLst>
              <p:ext uri="{D42A27DB-BD31-4B8C-83A1-F6EECF244321}">
                <p14:modId xmlns:p14="http://schemas.microsoft.com/office/powerpoint/2010/main" val="1756722043"/>
              </p:ext>
            </p:extLst>
          </p:nvPr>
        </p:nvGraphicFramePr>
        <p:xfrm>
          <a:off x="1619672"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226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CLIENT OUTPUTS</a:t>
            </a:r>
            <a:endParaRPr lang="en-GB" dirty="0">
              <a:solidFill>
                <a:schemeClr val="accent5"/>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1580" y="1916832"/>
            <a:ext cx="7560840" cy="4392488"/>
          </a:xfrm>
          <a:prstGeom prst="rect">
            <a:avLst/>
          </a:prstGeom>
          <a:noFill/>
        </p:spPr>
      </p:pic>
    </p:spTree>
    <p:extLst>
      <p:ext uri="{BB962C8B-B14F-4D97-AF65-F5344CB8AC3E}">
        <p14:creationId xmlns:p14="http://schemas.microsoft.com/office/powerpoint/2010/main" val="152802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926976"/>
          </a:xfrm>
        </p:spPr>
        <p:txBody>
          <a:bodyPr/>
          <a:lstStyle/>
          <a:p>
            <a:r>
              <a:rPr lang="en-GB" dirty="0" smtClean="0">
                <a:solidFill>
                  <a:schemeClr val="accent5"/>
                </a:solidFill>
              </a:rPr>
              <a:t>CLIENT OUTPUTS</a:t>
            </a:r>
            <a:endParaRPr lang="en-GB" dirty="0">
              <a:solidFill>
                <a:schemeClr val="accent5"/>
              </a:solidFill>
            </a:endParaRPr>
          </a:p>
        </p:txBody>
      </p:sp>
      <p:pic>
        <p:nvPicPr>
          <p:cNvPr id="4" name="Content Placeholder 3"/>
          <p:cNvPicPr>
            <a:picLocks noGrp="1" noChangeAspect="1"/>
          </p:cNvPicPr>
          <p:nvPr>
            <p:ph idx="1"/>
          </p:nvPr>
        </p:nvPicPr>
        <p:blipFill>
          <a:blip r:embed="rId3"/>
          <a:stretch>
            <a:fillRect/>
          </a:stretch>
        </p:blipFill>
        <p:spPr>
          <a:xfrm>
            <a:off x="1223628" y="2060848"/>
            <a:ext cx="6696744" cy="4018047"/>
          </a:xfrm>
          <a:prstGeom prst="rect">
            <a:avLst/>
          </a:prstGeom>
        </p:spPr>
      </p:pic>
    </p:spTree>
    <p:extLst>
      <p:ext uri="{BB962C8B-B14F-4D97-AF65-F5344CB8AC3E}">
        <p14:creationId xmlns:p14="http://schemas.microsoft.com/office/powerpoint/2010/main" val="290628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217" y="836712"/>
            <a:ext cx="8229600" cy="926976"/>
          </a:xfrm>
        </p:spPr>
        <p:txBody>
          <a:bodyPr/>
          <a:lstStyle/>
          <a:p>
            <a:r>
              <a:rPr lang="en-GB" dirty="0" smtClean="0">
                <a:solidFill>
                  <a:schemeClr val="accent5"/>
                </a:solidFill>
              </a:rPr>
              <a:t>CLIENT FEEDBACK</a:t>
            </a:r>
            <a:endParaRPr lang="en-GB" dirty="0">
              <a:solidFill>
                <a:schemeClr val="accent5"/>
              </a:solidFill>
            </a:endParaRPr>
          </a:p>
        </p:txBody>
      </p:sp>
      <p:graphicFrame>
        <p:nvGraphicFramePr>
          <p:cNvPr id="4" name="Content Placeholder 3"/>
          <p:cNvGraphicFramePr>
            <a:graphicFrameLocks noGrp="1"/>
          </p:cNvGraphicFramePr>
          <p:nvPr>
            <p:ph idx="1"/>
            <p:extLst/>
          </p:nvPr>
        </p:nvGraphicFramePr>
        <p:xfrm>
          <a:off x="457200" y="2143125"/>
          <a:ext cx="8229600" cy="417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47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926976"/>
          </a:xfrm>
        </p:spPr>
        <p:txBody>
          <a:bodyPr/>
          <a:lstStyle/>
          <a:p>
            <a:r>
              <a:rPr lang="en-GB" dirty="0" smtClean="0">
                <a:solidFill>
                  <a:schemeClr val="accent5"/>
                </a:solidFill>
              </a:rPr>
              <a:t>CLIENT FEEDBACK</a:t>
            </a:r>
            <a:endParaRPr lang="en-GB" dirty="0">
              <a:solidFill>
                <a:schemeClr val="accent5"/>
              </a:solidFill>
            </a:endParaRPr>
          </a:p>
        </p:txBody>
      </p:sp>
      <p:sp>
        <p:nvSpPr>
          <p:cNvPr id="3" name="Content Placeholder 2"/>
          <p:cNvSpPr>
            <a:spLocks noGrp="1"/>
          </p:cNvSpPr>
          <p:nvPr>
            <p:ph idx="1"/>
          </p:nvPr>
        </p:nvSpPr>
        <p:spPr/>
        <p:txBody>
          <a:bodyPr>
            <a:normAutofit fontScale="62500" lnSpcReduction="20000"/>
          </a:bodyPr>
          <a:lstStyle/>
          <a:p>
            <a:r>
              <a:rPr lang="en-GB" i="1" dirty="0"/>
              <a:t>“Informative and relevant to the issues raised. Excellent service, would recommend to others.” </a:t>
            </a:r>
            <a:endParaRPr lang="en-GB" i="1" dirty="0" smtClean="0"/>
          </a:p>
          <a:p>
            <a:r>
              <a:rPr lang="en-GB" i="1" dirty="0" smtClean="0"/>
              <a:t>“</a:t>
            </a:r>
            <a:r>
              <a:rPr lang="en-GB" i="1" dirty="0"/>
              <a:t>I think this is a remarkably worthwhile service – both for members of the public concerned about their legal standing and for law students to deal with real rather than theoretical cases.” </a:t>
            </a:r>
            <a:endParaRPr lang="en-GB" i="1" dirty="0" smtClean="0"/>
          </a:p>
          <a:p>
            <a:r>
              <a:rPr lang="en-GB" i="1" dirty="0" smtClean="0"/>
              <a:t>“</a:t>
            </a:r>
            <a:r>
              <a:rPr lang="en-GB" i="1" dirty="0"/>
              <a:t>The people were really thorough and gave three options. It was very helpful and I feel empowered and ready to send off emails and follow this through</a:t>
            </a:r>
            <a:r>
              <a:rPr lang="en-GB" i="1" dirty="0" smtClean="0"/>
              <a:t>.’</a:t>
            </a:r>
          </a:p>
          <a:p>
            <a:r>
              <a:rPr lang="en-GB" i="1" dirty="0" smtClean="0"/>
              <a:t>“Excellent </a:t>
            </a:r>
            <a:r>
              <a:rPr lang="en-GB" i="1" dirty="0"/>
              <a:t>service. I now understand what I need to do.” </a:t>
            </a:r>
            <a:endParaRPr lang="en-GB" i="1" dirty="0" smtClean="0"/>
          </a:p>
          <a:p>
            <a:r>
              <a:rPr lang="en-GB" i="1" dirty="0" smtClean="0"/>
              <a:t>“</a:t>
            </a:r>
            <a:r>
              <a:rPr lang="en-GB" i="1" dirty="0"/>
              <a:t>A very professional and courteous service. Pleasantly surprised at how dynamic the team of student advisers were, under the expert leadership of the professional solicitor. The service I received was exemplary and will lead to me suggesting the service to others positively”.</a:t>
            </a:r>
            <a:endParaRPr lang="en-GB" dirty="0"/>
          </a:p>
        </p:txBody>
      </p:sp>
    </p:spTree>
    <p:extLst>
      <p:ext uri="{BB962C8B-B14F-4D97-AF65-F5344CB8AC3E}">
        <p14:creationId xmlns:p14="http://schemas.microsoft.com/office/powerpoint/2010/main" val="2105580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2533" y="692696"/>
            <a:ext cx="8229600" cy="926976"/>
          </a:xfrm>
        </p:spPr>
        <p:txBody>
          <a:bodyPr/>
          <a:lstStyle/>
          <a:p>
            <a:r>
              <a:rPr lang="en-GB" dirty="0" smtClean="0">
                <a:solidFill>
                  <a:schemeClr val="accent5"/>
                </a:solidFill>
              </a:rPr>
              <a:t>BENEFIT TO STUDENTS</a:t>
            </a:r>
            <a:endParaRPr lang="en-GB" dirty="0">
              <a:solidFill>
                <a:schemeClr val="accent5"/>
              </a:solidFill>
            </a:endParaRPr>
          </a:p>
        </p:txBody>
      </p:sp>
      <p:sp>
        <p:nvSpPr>
          <p:cNvPr id="3" name="Content Placeholder 2"/>
          <p:cNvSpPr>
            <a:spLocks noGrp="1"/>
          </p:cNvSpPr>
          <p:nvPr>
            <p:ph idx="1"/>
          </p:nvPr>
        </p:nvSpPr>
        <p:spPr/>
        <p:txBody>
          <a:bodyPr>
            <a:normAutofit fontScale="92500" lnSpcReduction="10000"/>
          </a:bodyPr>
          <a:lstStyle/>
          <a:p>
            <a:pPr algn="just"/>
            <a:r>
              <a:rPr lang="en-GB" sz="3500" dirty="0"/>
              <a:t>In at the deep end – first point of contact</a:t>
            </a:r>
          </a:p>
          <a:p>
            <a:pPr algn="just"/>
            <a:r>
              <a:rPr lang="en-GB" sz="3500" dirty="0"/>
              <a:t>Translating client concerns into legally recognisable categories</a:t>
            </a:r>
          </a:p>
          <a:p>
            <a:pPr algn="just"/>
            <a:r>
              <a:rPr lang="en-GB" sz="3500" dirty="0"/>
              <a:t>I</a:t>
            </a:r>
            <a:r>
              <a:rPr lang="en-GB" sz="3500" dirty="0" smtClean="0"/>
              <a:t>nterview </a:t>
            </a:r>
            <a:r>
              <a:rPr lang="en-GB" sz="3500" dirty="0"/>
              <a:t>skills</a:t>
            </a:r>
          </a:p>
          <a:p>
            <a:pPr algn="just"/>
            <a:r>
              <a:rPr lang="en-GB" sz="3500" dirty="0"/>
              <a:t>P</a:t>
            </a:r>
            <a:r>
              <a:rPr lang="en-GB" sz="3500" dirty="0" smtClean="0"/>
              <a:t>ractical </a:t>
            </a:r>
            <a:r>
              <a:rPr lang="en-GB" sz="3500" dirty="0"/>
              <a:t>legal knowledge</a:t>
            </a:r>
          </a:p>
          <a:p>
            <a:pPr algn="just"/>
            <a:r>
              <a:rPr lang="en-GB" sz="3500" dirty="0"/>
              <a:t>U</a:t>
            </a:r>
            <a:r>
              <a:rPr lang="en-GB" sz="3500" dirty="0" smtClean="0"/>
              <a:t>nderstanding </a:t>
            </a:r>
            <a:r>
              <a:rPr lang="en-GB" sz="3500" dirty="0"/>
              <a:t>of client </a:t>
            </a:r>
            <a:r>
              <a:rPr lang="en-GB" sz="3500" dirty="0" smtClean="0"/>
              <a:t>care and professional ethics</a:t>
            </a:r>
            <a:endParaRPr lang="en-GB" sz="3500" dirty="0"/>
          </a:p>
          <a:p>
            <a:pPr algn="just"/>
            <a:r>
              <a:rPr lang="en-GB" sz="3500" dirty="0" smtClean="0"/>
              <a:t>Writing skills – </a:t>
            </a:r>
            <a:r>
              <a:rPr lang="en-GB" sz="3500" dirty="0"/>
              <a:t>the advice record</a:t>
            </a:r>
          </a:p>
          <a:p>
            <a:endParaRPr lang="en-GB" dirty="0"/>
          </a:p>
        </p:txBody>
      </p:sp>
    </p:spTree>
    <p:extLst>
      <p:ext uri="{BB962C8B-B14F-4D97-AF65-F5344CB8AC3E}">
        <p14:creationId xmlns:p14="http://schemas.microsoft.com/office/powerpoint/2010/main" val="3408413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08112"/>
          </a:xfrm>
        </p:spPr>
        <p:txBody>
          <a:bodyPr>
            <a:normAutofit/>
          </a:bodyPr>
          <a:lstStyle/>
          <a:p>
            <a:r>
              <a:rPr lang="en-GB" dirty="0" smtClean="0">
                <a:solidFill>
                  <a:srgbClr val="DA1884"/>
                </a:solidFill>
              </a:rPr>
              <a:t>FEEDBACK </a:t>
            </a:r>
            <a:endParaRPr lang="en-GB" dirty="0">
              <a:solidFill>
                <a:srgbClr val="DA1884"/>
              </a:solidFill>
            </a:endParaRPr>
          </a:p>
        </p:txBody>
      </p:sp>
      <p:sp>
        <p:nvSpPr>
          <p:cNvPr id="3" name="Content Placeholder 2"/>
          <p:cNvSpPr>
            <a:spLocks noGrp="1"/>
          </p:cNvSpPr>
          <p:nvPr>
            <p:ph idx="1"/>
          </p:nvPr>
        </p:nvSpPr>
        <p:spPr/>
        <p:txBody>
          <a:bodyPr>
            <a:noAutofit/>
          </a:bodyPr>
          <a:lstStyle/>
          <a:p>
            <a:r>
              <a:rPr lang="en-GB" sz="2400" dirty="0"/>
              <a:t>Clarify good performance by modelling and intervening. </a:t>
            </a:r>
          </a:p>
          <a:p>
            <a:r>
              <a:rPr lang="en-GB" sz="2400" dirty="0" smtClean="0"/>
              <a:t>Reflection – peer group</a:t>
            </a:r>
          </a:p>
          <a:p>
            <a:r>
              <a:rPr lang="en-GB" sz="2400" dirty="0" smtClean="0"/>
              <a:t>High </a:t>
            </a:r>
            <a:r>
              <a:rPr lang="en-GB" sz="2400" dirty="0"/>
              <a:t>quality information promptly, not just strengths and weaknesses but also </a:t>
            </a:r>
            <a:r>
              <a:rPr lang="en-GB" sz="2400" dirty="0" smtClean="0"/>
              <a:t>constructive criticism</a:t>
            </a:r>
            <a:endParaRPr lang="en-GB" sz="2400" dirty="0"/>
          </a:p>
          <a:p>
            <a:r>
              <a:rPr lang="en-GB" sz="2400" dirty="0"/>
              <a:t>Peer discussion can assist as they can often explain better </a:t>
            </a:r>
          </a:p>
          <a:p>
            <a:r>
              <a:rPr lang="en-GB" sz="2400" dirty="0"/>
              <a:t>Encouraging students is key</a:t>
            </a:r>
          </a:p>
          <a:p>
            <a:r>
              <a:rPr lang="en-GB" sz="2400" dirty="0"/>
              <a:t>Student have the opportunity to practice these skills weekly</a:t>
            </a:r>
          </a:p>
          <a:p>
            <a:r>
              <a:rPr lang="en-GB" sz="2400" dirty="0"/>
              <a:t>Use feedback to shape teaching </a:t>
            </a:r>
          </a:p>
          <a:p>
            <a:endParaRPr lang="en-GB" sz="2400" dirty="0"/>
          </a:p>
        </p:txBody>
      </p:sp>
    </p:spTree>
    <p:extLst>
      <p:ext uri="{BB962C8B-B14F-4D97-AF65-F5344CB8AC3E}">
        <p14:creationId xmlns:p14="http://schemas.microsoft.com/office/powerpoint/2010/main" val="3252769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A1884"/>
                </a:solidFill>
              </a:rPr>
              <a:t>SELF REGULATION</a:t>
            </a:r>
            <a:endParaRPr lang="en-GB" dirty="0">
              <a:solidFill>
                <a:srgbClr val="DA188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0457461"/>
              </p:ext>
            </p:extLst>
          </p:nvPr>
        </p:nvGraphicFramePr>
        <p:xfrm>
          <a:off x="467544" y="184482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05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92088"/>
          </a:xfrm>
        </p:spPr>
        <p:txBody>
          <a:bodyPr/>
          <a:lstStyle/>
          <a:p>
            <a:r>
              <a:rPr lang="en-GB" dirty="0" smtClean="0">
                <a:solidFill>
                  <a:srgbClr val="DA1884"/>
                </a:solidFill>
              </a:rPr>
              <a:t>WHAT THE STUDENTS SAY</a:t>
            </a:r>
            <a:endParaRPr lang="en-GB" dirty="0">
              <a:solidFill>
                <a:srgbClr val="DA1884"/>
              </a:solidFill>
            </a:endParaRPr>
          </a:p>
        </p:txBody>
      </p:sp>
      <p:sp>
        <p:nvSpPr>
          <p:cNvPr id="3" name="Content Placeholder 2"/>
          <p:cNvSpPr>
            <a:spLocks noGrp="1"/>
          </p:cNvSpPr>
          <p:nvPr>
            <p:ph idx="1"/>
          </p:nvPr>
        </p:nvSpPr>
        <p:spPr>
          <a:xfrm>
            <a:off x="457200" y="1412776"/>
            <a:ext cx="8229600" cy="5445224"/>
          </a:xfrm>
        </p:spPr>
        <p:txBody>
          <a:bodyPr>
            <a:normAutofit fontScale="25000" lnSpcReduction="20000"/>
          </a:bodyPr>
          <a:lstStyle/>
          <a:p>
            <a:pPr lvl="0"/>
            <a:endParaRPr lang="en-GB" sz="8600" dirty="0" smtClean="0"/>
          </a:p>
          <a:p>
            <a:pPr lvl="0"/>
            <a:r>
              <a:rPr lang="en-GB" sz="8600" dirty="0" smtClean="0"/>
              <a:t>Hands </a:t>
            </a:r>
            <a:r>
              <a:rPr lang="en-GB" sz="8600" dirty="0"/>
              <a:t>on practical experience, helping the public and having a safe space to learn about law in practice and gaining a lot of knowledge along the way. </a:t>
            </a:r>
            <a:endParaRPr lang="en-GB" sz="8600" dirty="0" smtClean="0"/>
          </a:p>
          <a:p>
            <a:pPr marL="0" lvl="0" indent="0">
              <a:buNone/>
            </a:pPr>
            <a:endParaRPr lang="en-GB" sz="8600" dirty="0" smtClean="0"/>
          </a:p>
          <a:p>
            <a:pPr lvl="0"/>
            <a:r>
              <a:rPr lang="en-GB" sz="8600" dirty="0" smtClean="0"/>
              <a:t>The </a:t>
            </a:r>
            <a:r>
              <a:rPr lang="en-GB" sz="8600" dirty="0"/>
              <a:t>instant assessment by way of </a:t>
            </a:r>
            <a:r>
              <a:rPr lang="en-GB" sz="8600" dirty="0" smtClean="0"/>
              <a:t>feedback </a:t>
            </a:r>
            <a:r>
              <a:rPr lang="en-GB" sz="8600" dirty="0"/>
              <a:t>- this encouraged me to identify my mistakes and so conscious of making the same mistake</a:t>
            </a:r>
            <a:r>
              <a:rPr lang="en-GB" sz="8600" dirty="0" smtClean="0"/>
              <a:t>.</a:t>
            </a:r>
            <a:endParaRPr lang="en-GB" sz="8600" dirty="0"/>
          </a:p>
          <a:p>
            <a:pPr marL="0" lvl="0" indent="0">
              <a:buNone/>
            </a:pPr>
            <a:endParaRPr lang="en-GB" sz="8600" dirty="0"/>
          </a:p>
          <a:p>
            <a:r>
              <a:rPr lang="en-GB" sz="8600" dirty="0" smtClean="0"/>
              <a:t>I </a:t>
            </a:r>
            <a:r>
              <a:rPr lang="en-GB" sz="8600" dirty="0"/>
              <a:t>finally found confidence and comfort in speaking to clients. I did hesitate quite a lot in the beginning but the firm and respectful guiding of the supervisors made it possible for me to stretched out of my comfort zone. I was encouraged to conduct legal research with the assistance of my supervisors and fellow students. The legal advice that I was able to give was backed up and supported by the supervisors so we could learn first </a:t>
            </a:r>
            <a:r>
              <a:rPr lang="en-GB" sz="8600" dirty="0" smtClean="0"/>
              <a:t>hand. </a:t>
            </a:r>
            <a:endParaRPr lang="en-GB" sz="8600" dirty="0"/>
          </a:p>
          <a:p>
            <a:endParaRPr lang="en-GB" dirty="0"/>
          </a:p>
        </p:txBody>
      </p:sp>
    </p:spTree>
    <p:extLst>
      <p:ext uri="{BB962C8B-B14F-4D97-AF65-F5344CB8AC3E}">
        <p14:creationId xmlns:p14="http://schemas.microsoft.com/office/powerpoint/2010/main" val="38250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THIS PRESENTATION</a:t>
            </a:r>
            <a:endParaRPr lang="en-GB" dirty="0">
              <a:solidFill>
                <a:schemeClr val="accent5"/>
              </a:solidFill>
            </a:endParaRPr>
          </a:p>
        </p:txBody>
      </p:sp>
      <p:sp>
        <p:nvSpPr>
          <p:cNvPr id="3" name="Content Placeholder 2"/>
          <p:cNvSpPr>
            <a:spLocks noGrp="1"/>
          </p:cNvSpPr>
          <p:nvPr>
            <p:ph idx="1"/>
          </p:nvPr>
        </p:nvSpPr>
        <p:spPr>
          <a:xfrm>
            <a:off x="457200" y="2348879"/>
            <a:ext cx="8229600" cy="3970517"/>
          </a:xfrm>
        </p:spPr>
        <p:txBody>
          <a:bodyPr/>
          <a:lstStyle/>
          <a:p>
            <a:r>
              <a:rPr lang="en-GB" dirty="0" smtClean="0"/>
              <a:t>Context and Operation of the LSBU </a:t>
            </a:r>
            <a:r>
              <a:rPr lang="en-GB" dirty="0"/>
              <a:t>L</a:t>
            </a:r>
            <a:r>
              <a:rPr lang="en-GB" dirty="0" smtClean="0"/>
              <a:t>egal Advice Clinic</a:t>
            </a:r>
          </a:p>
          <a:p>
            <a:endParaRPr lang="en-GB" dirty="0"/>
          </a:p>
          <a:p>
            <a:r>
              <a:rPr lang="en-GB" dirty="0" smtClean="0"/>
              <a:t>Methodology and Initial Results of our Research</a:t>
            </a:r>
            <a:endParaRPr lang="en-GB" dirty="0"/>
          </a:p>
        </p:txBody>
      </p:sp>
    </p:spTree>
    <p:extLst>
      <p:ext uri="{BB962C8B-B14F-4D97-AF65-F5344CB8AC3E}">
        <p14:creationId xmlns:p14="http://schemas.microsoft.com/office/powerpoint/2010/main" val="652210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261987" y="1324032"/>
            <a:ext cx="8620025" cy="1473631"/>
          </a:xfrm>
          <a:prstGeom prst="rect">
            <a:avLst/>
          </a:prstGeom>
        </p:spPr>
      </p:pic>
      <p:pic>
        <p:nvPicPr>
          <p:cNvPr id="5" name="Picture 4"/>
          <p:cNvPicPr>
            <a:picLocks noChangeAspect="1"/>
          </p:cNvPicPr>
          <p:nvPr/>
        </p:nvPicPr>
        <p:blipFill>
          <a:blip r:embed="rId4"/>
          <a:stretch>
            <a:fillRect/>
          </a:stretch>
        </p:blipFill>
        <p:spPr>
          <a:xfrm>
            <a:off x="827584" y="3212976"/>
            <a:ext cx="4466110" cy="3247815"/>
          </a:xfrm>
          <a:prstGeom prst="rect">
            <a:avLst/>
          </a:prstGeom>
        </p:spPr>
      </p:pic>
      <p:pic>
        <p:nvPicPr>
          <p:cNvPr id="3" name="Picture 2"/>
          <p:cNvPicPr>
            <a:picLocks noChangeAspect="1"/>
          </p:cNvPicPr>
          <p:nvPr/>
        </p:nvPicPr>
        <p:blipFill>
          <a:blip r:embed="rId5"/>
          <a:stretch>
            <a:fillRect/>
          </a:stretch>
        </p:blipFill>
        <p:spPr>
          <a:xfrm>
            <a:off x="6419130" y="3429000"/>
            <a:ext cx="1768270" cy="2477905"/>
          </a:xfrm>
          <a:prstGeom prst="rect">
            <a:avLst/>
          </a:prstGeom>
        </p:spPr>
      </p:pic>
    </p:spTree>
    <p:extLst>
      <p:ext uri="{BB962C8B-B14F-4D97-AF65-F5344CB8AC3E}">
        <p14:creationId xmlns:p14="http://schemas.microsoft.com/office/powerpoint/2010/main" val="106735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899592" y="1227612"/>
            <a:ext cx="3204856" cy="4546791"/>
          </a:xfrm>
          <a:prstGeom prst="rect">
            <a:avLst/>
          </a:prstGeom>
        </p:spPr>
      </p:pic>
      <p:pic>
        <p:nvPicPr>
          <p:cNvPr id="6" name="Picture 5"/>
          <p:cNvPicPr>
            <a:picLocks noChangeAspect="1"/>
          </p:cNvPicPr>
          <p:nvPr/>
        </p:nvPicPr>
        <p:blipFill>
          <a:blip r:embed="rId4"/>
          <a:stretch>
            <a:fillRect/>
          </a:stretch>
        </p:blipFill>
        <p:spPr>
          <a:xfrm>
            <a:off x="4350025" y="3624821"/>
            <a:ext cx="2227339" cy="2257713"/>
          </a:xfrm>
          <a:prstGeom prst="rect">
            <a:avLst/>
          </a:prstGeom>
        </p:spPr>
      </p:pic>
      <p:sp>
        <p:nvSpPr>
          <p:cNvPr id="7" name="Rectangle 6"/>
          <p:cNvSpPr/>
          <p:nvPr/>
        </p:nvSpPr>
        <p:spPr>
          <a:xfrm>
            <a:off x="4104448" y="908720"/>
            <a:ext cx="4932048" cy="2062103"/>
          </a:xfrm>
          <a:prstGeom prst="rect">
            <a:avLst/>
          </a:prstGeom>
        </p:spPr>
        <p:txBody>
          <a:bodyPr wrap="square">
            <a:spAutoFit/>
          </a:bodyPr>
          <a:lstStyle/>
          <a:p>
            <a:pPr algn="ctr">
              <a:buNone/>
            </a:pPr>
            <a:r>
              <a:rPr lang="en-GB" sz="3200" b="1" dirty="0"/>
              <a:t>Drop-in </a:t>
            </a:r>
            <a:endParaRPr lang="en-GB" sz="3200" dirty="0"/>
          </a:p>
          <a:p>
            <a:pPr algn="ctr">
              <a:buNone/>
            </a:pPr>
            <a:r>
              <a:rPr lang="en-GB" sz="3200" b="1" dirty="0"/>
              <a:t>Legal Advice Clinic</a:t>
            </a:r>
            <a:endParaRPr lang="en-GB" sz="3200" dirty="0"/>
          </a:p>
          <a:p>
            <a:pPr algn="ctr">
              <a:buNone/>
            </a:pPr>
            <a:r>
              <a:rPr lang="en-GB" sz="3200" b="1" dirty="0"/>
              <a:t> </a:t>
            </a:r>
            <a:r>
              <a:rPr lang="en-GB" sz="3200" b="1" u="sng" dirty="0"/>
              <a:t>Director’s Manual</a:t>
            </a:r>
            <a:endParaRPr lang="en-GB" sz="3200" dirty="0"/>
          </a:p>
          <a:p>
            <a:pPr algn="ctr">
              <a:buNone/>
            </a:pPr>
            <a:r>
              <a:rPr lang="en-GB" sz="3200" b="1" dirty="0"/>
              <a:t>1st Edition</a:t>
            </a:r>
            <a:endParaRPr lang="en-GB" sz="3200" dirty="0"/>
          </a:p>
        </p:txBody>
      </p:sp>
      <p:pic>
        <p:nvPicPr>
          <p:cNvPr id="8" name="Picture 7"/>
          <p:cNvPicPr>
            <a:picLocks noChangeAspect="1"/>
          </p:cNvPicPr>
          <p:nvPr/>
        </p:nvPicPr>
        <p:blipFill>
          <a:blip r:embed="rId5"/>
          <a:stretch>
            <a:fillRect/>
          </a:stretch>
        </p:blipFill>
        <p:spPr>
          <a:xfrm>
            <a:off x="6804248" y="3705063"/>
            <a:ext cx="1512168" cy="2097231"/>
          </a:xfrm>
          <a:prstGeom prst="rect">
            <a:avLst/>
          </a:prstGeom>
        </p:spPr>
      </p:pic>
    </p:spTree>
    <p:extLst>
      <p:ext uri="{BB962C8B-B14F-4D97-AF65-F5344CB8AC3E}">
        <p14:creationId xmlns:p14="http://schemas.microsoft.com/office/powerpoint/2010/main" val="346104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RESEARCH</a:t>
            </a:r>
            <a:endParaRPr lang="en-GB" dirty="0">
              <a:solidFill>
                <a:schemeClr val="accent5"/>
              </a:solidFill>
            </a:endParaRPr>
          </a:p>
        </p:txBody>
      </p:sp>
      <p:sp>
        <p:nvSpPr>
          <p:cNvPr id="3" name="Content Placeholder 2"/>
          <p:cNvSpPr>
            <a:spLocks noGrp="1"/>
          </p:cNvSpPr>
          <p:nvPr>
            <p:ph idx="1"/>
          </p:nvPr>
        </p:nvSpPr>
        <p:spPr/>
        <p:txBody>
          <a:bodyPr/>
          <a:lstStyle/>
          <a:p>
            <a:pPr marL="0" indent="0">
              <a:buNone/>
            </a:pPr>
            <a:r>
              <a:rPr lang="en-GB" dirty="0" smtClean="0"/>
              <a:t>Why have a Legal Advice Clinic:</a:t>
            </a:r>
          </a:p>
          <a:p>
            <a:endParaRPr lang="en-GB" dirty="0"/>
          </a:p>
          <a:p>
            <a:r>
              <a:rPr lang="en-GB" dirty="0" smtClean="0"/>
              <a:t>Legal Skills ?</a:t>
            </a:r>
          </a:p>
          <a:p>
            <a:r>
              <a:rPr lang="en-GB" dirty="0" smtClean="0"/>
              <a:t>Social Justice ?</a:t>
            </a:r>
          </a:p>
          <a:p>
            <a:r>
              <a:rPr lang="en-GB" dirty="0" smtClean="0"/>
              <a:t>Employability ?</a:t>
            </a:r>
          </a:p>
          <a:p>
            <a:r>
              <a:rPr lang="en-GB" dirty="0" smtClean="0"/>
              <a:t>All of the above ?</a:t>
            </a:r>
            <a:endParaRPr lang="en-GB" dirty="0"/>
          </a:p>
        </p:txBody>
      </p:sp>
    </p:spTree>
    <p:extLst>
      <p:ext uri="{BB962C8B-B14F-4D97-AF65-F5344CB8AC3E}">
        <p14:creationId xmlns:p14="http://schemas.microsoft.com/office/powerpoint/2010/main" val="1821946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RESEARCH</a:t>
            </a:r>
            <a:endParaRPr lang="en-GB" dirty="0">
              <a:solidFill>
                <a:schemeClr val="accent5"/>
              </a:solidFill>
            </a:endParaRPr>
          </a:p>
        </p:txBody>
      </p:sp>
      <p:sp>
        <p:nvSpPr>
          <p:cNvPr id="3" name="Content Placeholder 2"/>
          <p:cNvSpPr>
            <a:spLocks noGrp="1"/>
          </p:cNvSpPr>
          <p:nvPr>
            <p:ph idx="1"/>
          </p:nvPr>
        </p:nvSpPr>
        <p:spPr>
          <a:xfrm>
            <a:off x="457200" y="2492895"/>
            <a:ext cx="8229600" cy="3826501"/>
          </a:xfrm>
        </p:spPr>
        <p:txBody>
          <a:bodyPr>
            <a:normAutofit/>
          </a:bodyPr>
          <a:lstStyle/>
          <a:p>
            <a:pPr marL="0" indent="0">
              <a:buNone/>
            </a:pPr>
            <a:r>
              <a:rPr lang="en-GB" dirty="0" smtClean="0"/>
              <a:t>We observed significant improvements in students’ confidence and legal professional skills over the course of a semester and wondered if this was reflected in any way in their final degree results</a:t>
            </a:r>
          </a:p>
          <a:p>
            <a:pPr marL="0" indent="0">
              <a:buNone/>
            </a:pPr>
            <a:endParaRPr lang="en-GB" dirty="0"/>
          </a:p>
        </p:txBody>
      </p:sp>
    </p:spTree>
    <p:extLst>
      <p:ext uri="{BB962C8B-B14F-4D97-AF65-F5344CB8AC3E}">
        <p14:creationId xmlns:p14="http://schemas.microsoft.com/office/powerpoint/2010/main" val="451149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RESEARCH</a:t>
            </a:r>
            <a:endParaRPr lang="en-GB" dirty="0">
              <a:solidFill>
                <a:schemeClr val="accent5"/>
              </a:solidFill>
            </a:endParaRPr>
          </a:p>
        </p:txBody>
      </p:sp>
      <p:sp>
        <p:nvSpPr>
          <p:cNvPr id="3" name="Content Placeholder 2"/>
          <p:cNvSpPr>
            <a:spLocks noGrp="1"/>
          </p:cNvSpPr>
          <p:nvPr>
            <p:ph idx="1"/>
          </p:nvPr>
        </p:nvSpPr>
        <p:spPr>
          <a:xfrm>
            <a:off x="457200" y="2348879"/>
            <a:ext cx="8229600" cy="3970517"/>
          </a:xfrm>
        </p:spPr>
        <p:txBody>
          <a:bodyPr/>
          <a:lstStyle/>
          <a:p>
            <a:pPr marL="0" indent="0">
              <a:buNone/>
            </a:pPr>
            <a:r>
              <a:rPr lang="en-GB" dirty="0" smtClean="0"/>
              <a:t>The question was how to try and measure this and so we turned to our colleague </a:t>
            </a:r>
            <a:r>
              <a:rPr lang="en-GB" dirty="0"/>
              <a:t>M</a:t>
            </a:r>
            <a:r>
              <a:rPr lang="en-GB" dirty="0" smtClean="0"/>
              <a:t>atthew Bond – Sociology Course Director and a specialist in </a:t>
            </a:r>
            <a:r>
              <a:rPr lang="en-GB" dirty="0"/>
              <a:t>Data Analytic Techniques for Social </a:t>
            </a:r>
            <a:r>
              <a:rPr lang="en-GB" dirty="0" smtClean="0"/>
              <a:t>Scientists – for help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3740687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RESEARCH</a:t>
            </a:r>
            <a:endParaRPr lang="en-GB" dirty="0">
              <a:solidFill>
                <a:schemeClr val="accent5"/>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Our initial research is limited to an analysis of the first cohort of LLB students to have had the opportunity to work in our Legal Advice Clinic</a:t>
            </a:r>
          </a:p>
          <a:p>
            <a:pPr marL="0" indent="0">
              <a:buNone/>
            </a:pPr>
            <a:endParaRPr lang="en-GB" dirty="0"/>
          </a:p>
          <a:p>
            <a:pPr marL="0" indent="0">
              <a:buNone/>
            </a:pPr>
            <a:r>
              <a:rPr lang="en-GB" dirty="0" smtClean="0"/>
              <a:t>Next steps will include analysing the next two cohorts and seeking partners for further, comparative analysis between courses with similar clinics where some but not all students have an opportunity to volunteer</a:t>
            </a:r>
            <a:endParaRPr lang="en-GB" dirty="0"/>
          </a:p>
        </p:txBody>
      </p:sp>
    </p:spTree>
    <p:extLst>
      <p:ext uri="{BB962C8B-B14F-4D97-AF65-F5344CB8AC3E}">
        <p14:creationId xmlns:p14="http://schemas.microsoft.com/office/powerpoint/2010/main" val="412833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INITIAL RESULTS</a:t>
            </a:r>
            <a:endParaRPr lang="en-GB" dirty="0">
              <a:solidFill>
                <a:schemeClr val="accent5"/>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t>A simple comparison between Clinic and Non Clinic students showed that the Clinic students had a 7.22 % better final average grade.</a:t>
            </a:r>
          </a:p>
          <a:p>
            <a:pPr marL="0" indent="0">
              <a:buNone/>
            </a:pPr>
            <a:endParaRPr lang="en-GB" dirty="0"/>
          </a:p>
          <a:p>
            <a:pPr marL="0" indent="0">
              <a:buNone/>
            </a:pPr>
            <a:r>
              <a:rPr lang="en-GB" dirty="0" smtClean="0"/>
              <a:t>However, applicants to the clinic are selected on merit by application and interview</a:t>
            </a:r>
            <a:endParaRPr lang="en-GB" dirty="0"/>
          </a:p>
        </p:txBody>
      </p:sp>
    </p:spTree>
    <p:extLst>
      <p:ext uri="{BB962C8B-B14F-4D97-AF65-F5344CB8AC3E}">
        <p14:creationId xmlns:p14="http://schemas.microsoft.com/office/powerpoint/2010/main" val="1480831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INITIAL RESULTS</a:t>
            </a:r>
            <a:endParaRPr lang="en-GB" dirty="0">
              <a:solidFill>
                <a:schemeClr val="accent5"/>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t>To account for this Matthew used a multivariate linear regression model to control for first year average grades.</a:t>
            </a:r>
          </a:p>
          <a:p>
            <a:pPr marL="0" indent="0">
              <a:buNone/>
            </a:pPr>
            <a:endParaRPr lang="en-GB" dirty="0"/>
          </a:p>
          <a:p>
            <a:pPr marL="0" indent="0">
              <a:buNone/>
            </a:pPr>
            <a:r>
              <a:rPr lang="en-GB" dirty="0" smtClean="0"/>
              <a:t>The results show that clinic students still had a better final average grade than non-clinic students – 3.72% better</a:t>
            </a:r>
          </a:p>
          <a:p>
            <a:pPr marL="0" indent="0">
              <a:buNone/>
            </a:pPr>
            <a:r>
              <a:rPr lang="en-GB" dirty="0" smtClean="0"/>
              <a:t>(smaller but </a:t>
            </a:r>
            <a:r>
              <a:rPr lang="en-GB" dirty="0"/>
              <a:t>still </a:t>
            </a:r>
            <a:r>
              <a:rPr lang="en-GB" dirty="0" smtClean="0"/>
              <a:t>statistically significant</a:t>
            </a:r>
            <a:r>
              <a:rPr lang="en-GB" dirty="0"/>
              <a:t>) </a:t>
            </a:r>
          </a:p>
        </p:txBody>
      </p:sp>
    </p:spTree>
    <p:extLst>
      <p:ext uri="{BB962C8B-B14F-4D97-AF65-F5344CB8AC3E}">
        <p14:creationId xmlns:p14="http://schemas.microsoft.com/office/powerpoint/2010/main" val="493242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INITIAL RESULTS</a:t>
            </a:r>
            <a:endParaRPr lang="en-GB" dirty="0">
              <a:solidFill>
                <a:schemeClr val="accent5"/>
              </a:solidFill>
            </a:endParaRPr>
          </a:p>
        </p:txBody>
      </p:sp>
      <p:sp>
        <p:nvSpPr>
          <p:cNvPr id="3" name="Content Placeholder 2"/>
          <p:cNvSpPr>
            <a:spLocks noGrp="1"/>
          </p:cNvSpPr>
          <p:nvPr>
            <p:ph idx="1"/>
          </p:nvPr>
        </p:nvSpPr>
        <p:spPr>
          <a:xfrm>
            <a:off x="457200" y="2348879"/>
            <a:ext cx="8229600" cy="3970517"/>
          </a:xfrm>
        </p:spPr>
        <p:txBody>
          <a:bodyPr>
            <a:normAutofit/>
          </a:bodyPr>
          <a:lstStyle/>
          <a:p>
            <a:pPr marL="0" indent="0">
              <a:buNone/>
            </a:pPr>
            <a:r>
              <a:rPr lang="en-GB" dirty="0" smtClean="0"/>
              <a:t>Of course, there </a:t>
            </a:r>
            <a:r>
              <a:rPr lang="en-GB" dirty="0"/>
              <a:t>might be some other unmeasured differences between students who participated in the clinic and those who </a:t>
            </a:r>
            <a:r>
              <a:rPr lang="en-GB" dirty="0" smtClean="0"/>
              <a:t>didn't, other than ability as measured by first year average grades</a:t>
            </a:r>
          </a:p>
        </p:txBody>
      </p:sp>
    </p:spTree>
    <p:extLst>
      <p:ext uri="{BB962C8B-B14F-4D97-AF65-F5344CB8AC3E}">
        <p14:creationId xmlns:p14="http://schemas.microsoft.com/office/powerpoint/2010/main" val="158912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INITIAL RESULTS</a:t>
            </a:r>
            <a:endParaRPr lang="en-GB" dirty="0">
              <a:solidFill>
                <a:schemeClr val="accent5"/>
              </a:solidFill>
            </a:endParaRPr>
          </a:p>
        </p:txBody>
      </p:sp>
      <p:sp>
        <p:nvSpPr>
          <p:cNvPr id="3" name="Content Placeholder 2"/>
          <p:cNvSpPr>
            <a:spLocks noGrp="1"/>
          </p:cNvSpPr>
          <p:nvPr>
            <p:ph idx="1"/>
          </p:nvPr>
        </p:nvSpPr>
        <p:spPr/>
        <p:txBody>
          <a:bodyPr>
            <a:normAutofit fontScale="92500"/>
          </a:bodyPr>
          <a:lstStyle/>
          <a:p>
            <a:pPr marL="0" indent="0">
              <a:buNone/>
            </a:pPr>
            <a:r>
              <a:rPr lang="en-GB" dirty="0" smtClean="0"/>
              <a:t>Next steps:</a:t>
            </a:r>
          </a:p>
          <a:p>
            <a:pPr marL="0" indent="0">
              <a:buNone/>
            </a:pPr>
            <a:endParaRPr lang="en-GB" dirty="0"/>
          </a:p>
          <a:p>
            <a:r>
              <a:rPr lang="en-GB" dirty="0" smtClean="0"/>
              <a:t>Review and refine method</a:t>
            </a:r>
          </a:p>
          <a:p>
            <a:endParaRPr lang="en-GB" dirty="0"/>
          </a:p>
          <a:p>
            <a:r>
              <a:rPr lang="en-GB" dirty="0"/>
              <a:t>A</a:t>
            </a:r>
            <a:r>
              <a:rPr lang="en-GB" dirty="0" smtClean="0"/>
              <a:t>nalyse three LSBU cohorts</a:t>
            </a:r>
          </a:p>
          <a:p>
            <a:endParaRPr lang="en-GB" dirty="0"/>
          </a:p>
          <a:p>
            <a:r>
              <a:rPr lang="en-GB" dirty="0" smtClean="0"/>
              <a:t>Analyse three institutions with similar clinics</a:t>
            </a:r>
            <a:endParaRPr lang="en-GB" dirty="0"/>
          </a:p>
          <a:p>
            <a:pPr marL="0" indent="0">
              <a:buNone/>
            </a:pPr>
            <a:endParaRPr lang="en-GB" dirty="0"/>
          </a:p>
        </p:txBody>
      </p:sp>
    </p:spTree>
    <p:extLst>
      <p:ext uri="{BB962C8B-B14F-4D97-AF65-F5344CB8AC3E}">
        <p14:creationId xmlns:p14="http://schemas.microsoft.com/office/powerpoint/2010/main" val="193416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260648"/>
            <a:ext cx="4835498" cy="641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320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INITIAL RESULTS</a:t>
            </a:r>
            <a:endParaRPr lang="en-GB" dirty="0">
              <a:solidFill>
                <a:schemeClr val="accent5"/>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73" y="2852936"/>
            <a:ext cx="8273400"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371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INITIAL RESULTS</a:t>
            </a:r>
            <a:endParaRPr lang="en-GB" dirty="0">
              <a:solidFill>
                <a:schemeClr val="accent5"/>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325" y="2924944"/>
            <a:ext cx="8737283"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31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THE INITIAL RESULTS</a:t>
            </a:r>
            <a:endParaRPr lang="en-GB" dirty="0">
              <a:solidFill>
                <a:schemeClr val="accent5"/>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532" y="2708919"/>
            <a:ext cx="8687956" cy="307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574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CONTACTS</a:t>
            </a:r>
            <a:endParaRPr lang="en-GB" dirty="0">
              <a:solidFill>
                <a:schemeClr val="accent5"/>
              </a:solidFill>
            </a:endParaRPr>
          </a:p>
        </p:txBody>
      </p:sp>
      <p:sp>
        <p:nvSpPr>
          <p:cNvPr id="3" name="Content Placeholder 2"/>
          <p:cNvSpPr>
            <a:spLocks noGrp="1"/>
          </p:cNvSpPr>
          <p:nvPr>
            <p:ph idx="1"/>
          </p:nvPr>
        </p:nvSpPr>
        <p:spPr/>
        <p:txBody>
          <a:bodyPr>
            <a:normAutofit/>
          </a:bodyPr>
          <a:lstStyle/>
          <a:p>
            <a:pPr marL="0" indent="0">
              <a:buNone/>
            </a:pPr>
            <a:endParaRPr lang="en-GB" u="sng" dirty="0" smtClean="0">
              <a:hlinkClick r:id="rId3"/>
            </a:endParaRPr>
          </a:p>
          <a:p>
            <a:pPr marL="0" indent="0">
              <a:buNone/>
            </a:pPr>
            <a:r>
              <a:rPr lang="en-GB" dirty="0">
                <a:hlinkClick r:id="rId4"/>
              </a:rPr>
              <a:t>evansc15@lsbu.ac.uk</a:t>
            </a:r>
            <a:endParaRPr lang="en-GB" dirty="0"/>
          </a:p>
          <a:p>
            <a:pPr marL="0" indent="0">
              <a:buNone/>
            </a:pPr>
            <a:r>
              <a:rPr lang="en-GB" dirty="0" smtClean="0">
                <a:hlinkClick r:id="rId5"/>
              </a:rPr>
              <a:t>alan.russell@lsbu.ac.uk</a:t>
            </a:r>
            <a:endParaRPr lang="en-GB" dirty="0" smtClean="0"/>
          </a:p>
          <a:p>
            <a:pPr marL="0" indent="0">
              <a:buNone/>
            </a:pPr>
            <a:r>
              <a:rPr lang="en-GB" dirty="0" smtClean="0">
                <a:hlinkClick r:id="rId6"/>
              </a:rPr>
              <a:t>ungerad@lsbu.ac.uk</a:t>
            </a:r>
            <a:endParaRPr lang="en-GB" dirty="0" smtClean="0"/>
          </a:p>
          <a:p>
            <a:pPr marL="0" indent="0">
              <a:buNone/>
            </a:pPr>
            <a:endParaRPr lang="en-GB" dirty="0" smtClean="0"/>
          </a:p>
          <a:p>
            <a:pPr marL="0" indent="0">
              <a:buNone/>
            </a:pPr>
            <a:r>
              <a:rPr lang="en-GB" u="sng" dirty="0">
                <a:hlinkClick r:id="rId3"/>
              </a:rPr>
              <a:t>www.lsbu.ac.uk/legaladviceclinic</a:t>
            </a:r>
            <a:endParaRPr lang="en-GB" u="sng" dirty="0"/>
          </a:p>
          <a:p>
            <a:endParaRPr lang="en-GB" dirty="0"/>
          </a:p>
          <a:p>
            <a:pPr marL="0" indent="0">
              <a:buNone/>
            </a:pPr>
            <a:endParaRPr lang="en-GB" dirty="0"/>
          </a:p>
        </p:txBody>
      </p:sp>
    </p:spTree>
    <p:extLst>
      <p:ext uri="{BB962C8B-B14F-4D97-AF65-F5344CB8AC3E}">
        <p14:creationId xmlns:p14="http://schemas.microsoft.com/office/powerpoint/2010/main" val="143069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CONTEXT</a:t>
            </a:r>
            <a:endParaRPr lang="en-GB" dirty="0">
              <a:solidFill>
                <a:schemeClr val="accent5"/>
              </a:solidFill>
            </a:endParaRPr>
          </a:p>
        </p:txBody>
      </p:sp>
      <p:sp>
        <p:nvSpPr>
          <p:cNvPr id="3" name="Content Placeholder 2"/>
          <p:cNvSpPr>
            <a:spLocks noGrp="1"/>
          </p:cNvSpPr>
          <p:nvPr>
            <p:ph idx="1"/>
          </p:nvPr>
        </p:nvSpPr>
        <p:spPr/>
        <p:txBody>
          <a:bodyPr>
            <a:normAutofit fontScale="92500" lnSpcReduction="10000"/>
          </a:bodyPr>
          <a:lstStyle/>
          <a:p>
            <a:r>
              <a:rPr lang="en-GB" dirty="0" smtClean="0"/>
              <a:t>A widening participation institution</a:t>
            </a:r>
          </a:p>
          <a:p>
            <a:pPr lvl="1">
              <a:buFont typeface="Arial" panose="020B0604020202020204" pitchFamily="34" charset="0"/>
              <a:buChar char="•"/>
            </a:pPr>
            <a:r>
              <a:rPr lang="en-GB" dirty="0" smtClean="0"/>
              <a:t>25% UG law students live locally in south &amp; east London</a:t>
            </a:r>
          </a:p>
          <a:p>
            <a:pPr lvl="1">
              <a:buFont typeface="Arial" panose="020B0604020202020204" pitchFamily="34" charset="0"/>
              <a:buChar char="•"/>
            </a:pPr>
            <a:r>
              <a:rPr lang="en-GB" dirty="0" smtClean="0"/>
              <a:t>57% women</a:t>
            </a:r>
          </a:p>
          <a:p>
            <a:pPr lvl="1">
              <a:buFont typeface="Arial" panose="020B0604020202020204" pitchFamily="34" charset="0"/>
              <a:buChar char="•"/>
            </a:pPr>
            <a:r>
              <a:rPr lang="en-GB" dirty="0" smtClean="0"/>
              <a:t>65% over 21</a:t>
            </a:r>
          </a:p>
          <a:p>
            <a:pPr lvl="1">
              <a:buFont typeface="Arial" panose="020B0604020202020204" pitchFamily="34" charset="0"/>
              <a:buChar char="•"/>
            </a:pPr>
            <a:r>
              <a:rPr lang="en-GB" dirty="0" smtClean="0"/>
              <a:t>70% non-white</a:t>
            </a:r>
          </a:p>
          <a:p>
            <a:pPr lvl="1">
              <a:buFont typeface="Arial" panose="020B0604020202020204" pitchFamily="34" charset="0"/>
              <a:buChar char="•"/>
            </a:pPr>
            <a:r>
              <a:rPr lang="en-GB" dirty="0" smtClean="0"/>
              <a:t>52% in paid employment (80% working 9 hours plus)</a:t>
            </a:r>
          </a:p>
          <a:p>
            <a:pPr lvl="1">
              <a:buFont typeface="Arial" panose="020B0604020202020204" pitchFamily="34" charset="0"/>
              <a:buChar char="•"/>
            </a:pPr>
            <a:r>
              <a:rPr lang="en-GB" dirty="0" smtClean="0"/>
              <a:t>17% caring for at least one school age child</a:t>
            </a:r>
          </a:p>
          <a:p>
            <a:pPr marL="0" indent="0">
              <a:buNone/>
            </a:pPr>
            <a:endParaRPr lang="en-GB" b="1" dirty="0"/>
          </a:p>
        </p:txBody>
      </p:sp>
    </p:spTree>
    <p:extLst>
      <p:ext uri="{BB962C8B-B14F-4D97-AF65-F5344CB8AC3E}">
        <p14:creationId xmlns:p14="http://schemas.microsoft.com/office/powerpoint/2010/main" val="314766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CONTEXT</a:t>
            </a:r>
          </a:p>
        </p:txBody>
      </p:sp>
      <p:sp>
        <p:nvSpPr>
          <p:cNvPr id="3" name="Content Placeholder 2"/>
          <p:cNvSpPr>
            <a:spLocks noGrp="1"/>
          </p:cNvSpPr>
          <p:nvPr>
            <p:ph sz="half" idx="1"/>
          </p:nvPr>
        </p:nvSpPr>
        <p:spPr/>
        <p:txBody>
          <a:bodyPr>
            <a:normAutofit fontScale="92500" lnSpcReduction="20000"/>
          </a:bodyPr>
          <a:lstStyle/>
          <a:p>
            <a:pPr marL="0" lvl="0" indent="0">
              <a:buNone/>
            </a:pPr>
            <a:r>
              <a:rPr lang="en-GB" sz="2600" dirty="0">
                <a:solidFill>
                  <a:prstClr val="black"/>
                </a:solidFill>
              </a:rPr>
              <a:t>Students unlikely to have links to the legal professions</a:t>
            </a:r>
          </a:p>
          <a:p>
            <a:pPr marL="0" lvl="0" indent="0">
              <a:buNone/>
            </a:pPr>
            <a:r>
              <a:rPr lang="en-GB" sz="2600" dirty="0">
                <a:solidFill>
                  <a:prstClr val="black"/>
                </a:solidFill>
              </a:rPr>
              <a:t> </a:t>
            </a:r>
          </a:p>
          <a:p>
            <a:pPr lvl="1">
              <a:buFont typeface="Arial" pitchFamily="34" charset="0"/>
              <a:buChar char="•"/>
            </a:pPr>
            <a:r>
              <a:rPr lang="en-GB" sz="2200" i="1" dirty="0">
                <a:solidFill>
                  <a:prstClr val="black"/>
                </a:solidFill>
              </a:rPr>
              <a:t>‘Unleashing Aspiration: Final Report of the Panel on Fair Access to the Professions (Milburn , 2009)</a:t>
            </a:r>
          </a:p>
          <a:p>
            <a:pPr lvl="1">
              <a:buFont typeface="Arial" pitchFamily="34" charset="0"/>
              <a:buChar char="•"/>
            </a:pPr>
            <a:r>
              <a:rPr lang="en-GB" sz="2200" i="1" dirty="0">
                <a:solidFill>
                  <a:prstClr val="black"/>
                </a:solidFill>
              </a:rPr>
              <a:t>‘Access to Professional Careers, a Progress Report by the Independent Reviewer on Social Mobility and Child Poverty’ (Milburn, 2012)</a:t>
            </a:r>
          </a:p>
        </p:txBody>
      </p:sp>
      <p:pic>
        <p:nvPicPr>
          <p:cNvPr id="7" name="Content Placeholder 6"/>
          <p:cNvPicPr>
            <a:picLocks noGrp="1" noChangeAspect="1"/>
          </p:cNvPicPr>
          <p:nvPr>
            <p:ph sz="half" idx="2"/>
          </p:nvPr>
        </p:nvPicPr>
        <p:blipFill>
          <a:blip r:embed="rId3"/>
          <a:stretch>
            <a:fillRect/>
          </a:stretch>
        </p:blipFill>
        <p:spPr>
          <a:xfrm>
            <a:off x="4648200" y="3313742"/>
            <a:ext cx="4038600" cy="1960890"/>
          </a:xfrm>
          <a:prstGeom prst="rect">
            <a:avLst/>
          </a:prstGeom>
        </p:spPr>
      </p:pic>
    </p:spTree>
    <p:extLst>
      <p:ext uri="{BB962C8B-B14F-4D97-AF65-F5344CB8AC3E}">
        <p14:creationId xmlns:p14="http://schemas.microsoft.com/office/powerpoint/2010/main" val="4146830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CONTEXT</a:t>
            </a:r>
          </a:p>
        </p:txBody>
      </p:sp>
      <p:sp>
        <p:nvSpPr>
          <p:cNvPr id="3" name="Content Placeholder 2"/>
          <p:cNvSpPr>
            <a:spLocks noGrp="1"/>
          </p:cNvSpPr>
          <p:nvPr>
            <p:ph sz="half" idx="1"/>
          </p:nvPr>
        </p:nvSpPr>
        <p:spPr/>
        <p:txBody>
          <a:bodyPr>
            <a:normAutofit lnSpcReduction="10000"/>
          </a:bodyPr>
          <a:lstStyle/>
          <a:p>
            <a:pPr lvl="0"/>
            <a:r>
              <a:rPr lang="en-GB" sz="2600" dirty="0" smtClean="0"/>
              <a:t>ABS </a:t>
            </a:r>
            <a:r>
              <a:rPr lang="en-GB" sz="2600" dirty="0"/>
              <a:t>– Legal Services Act 2007</a:t>
            </a:r>
          </a:p>
          <a:p>
            <a:pPr lvl="0"/>
            <a:r>
              <a:rPr lang="en-GB" sz="2600" dirty="0"/>
              <a:t>Information technology</a:t>
            </a:r>
          </a:p>
          <a:p>
            <a:pPr lvl="0"/>
            <a:r>
              <a:rPr lang="en-GB" sz="2600" dirty="0" smtClean="0"/>
              <a:t>Paralegals</a:t>
            </a:r>
            <a:endParaRPr lang="en-GB" sz="2600" dirty="0"/>
          </a:p>
          <a:p>
            <a:pPr lvl="0"/>
            <a:r>
              <a:rPr lang="en-GB" sz="2600" dirty="0"/>
              <a:t>Fewer training contracts and </a:t>
            </a:r>
            <a:r>
              <a:rPr lang="en-GB" sz="2600" dirty="0" smtClean="0"/>
              <a:t>pupillages</a:t>
            </a:r>
          </a:p>
          <a:p>
            <a:r>
              <a:rPr lang="en-GB" sz="2600" dirty="0"/>
              <a:t>University tuition fees - £9,000 PA</a:t>
            </a:r>
          </a:p>
          <a:p>
            <a:pPr lvl="0"/>
            <a:endParaRPr lang="en-GB" sz="2600" dirty="0"/>
          </a:p>
          <a:p>
            <a:endParaRPr lang="en-GB" dirty="0"/>
          </a:p>
        </p:txBody>
      </p:sp>
      <p:pic>
        <p:nvPicPr>
          <p:cNvPr id="7" name="Content Placeholder 6"/>
          <p:cNvPicPr>
            <a:picLocks noGrp="1" noChangeAspect="1"/>
          </p:cNvPicPr>
          <p:nvPr>
            <p:ph sz="half" idx="2"/>
          </p:nvPr>
        </p:nvPicPr>
        <p:blipFill>
          <a:blip r:embed="rId3"/>
          <a:stretch>
            <a:fillRect/>
          </a:stretch>
        </p:blipFill>
        <p:spPr>
          <a:xfrm>
            <a:off x="4932040" y="2927583"/>
            <a:ext cx="3619500" cy="2733675"/>
          </a:xfrm>
          <a:prstGeom prst="rect">
            <a:avLst/>
          </a:prstGeom>
        </p:spPr>
      </p:pic>
    </p:spTree>
    <p:extLst>
      <p:ext uri="{BB962C8B-B14F-4D97-AF65-F5344CB8AC3E}">
        <p14:creationId xmlns:p14="http://schemas.microsoft.com/office/powerpoint/2010/main" val="160781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solidFill>
              </a:rPr>
              <a:t>CONTEXT</a:t>
            </a:r>
          </a:p>
        </p:txBody>
      </p:sp>
      <p:sp>
        <p:nvSpPr>
          <p:cNvPr id="3" name="Content Placeholder 2"/>
          <p:cNvSpPr>
            <a:spLocks noGrp="1"/>
          </p:cNvSpPr>
          <p:nvPr>
            <p:ph sz="half" idx="1"/>
          </p:nvPr>
        </p:nvSpPr>
        <p:spPr/>
        <p:txBody>
          <a:bodyPr>
            <a:normAutofit lnSpcReduction="10000"/>
          </a:bodyPr>
          <a:lstStyle/>
          <a:p>
            <a:r>
              <a:rPr lang="en-GB" dirty="0"/>
              <a:t>‘Working in the Law’</a:t>
            </a:r>
          </a:p>
          <a:p>
            <a:r>
              <a:rPr lang="en-GB" dirty="0"/>
              <a:t>Compulsory Year 2 undergraduate Law module </a:t>
            </a:r>
          </a:p>
          <a:p>
            <a:r>
              <a:rPr lang="en-GB" dirty="0"/>
              <a:t>Professional &amp; career skills </a:t>
            </a:r>
          </a:p>
          <a:p>
            <a:r>
              <a:rPr lang="en-GB" dirty="0"/>
              <a:t>External legal work placement opportunities</a:t>
            </a:r>
          </a:p>
          <a:p>
            <a:endParaRPr lang="en-GB" dirty="0"/>
          </a:p>
        </p:txBody>
      </p:sp>
      <p:pic>
        <p:nvPicPr>
          <p:cNvPr id="5" name="Content Placeholder 4"/>
          <p:cNvPicPr>
            <a:picLocks noGrp="1" noChangeAspect="1"/>
          </p:cNvPicPr>
          <p:nvPr>
            <p:ph sz="half" idx="2"/>
          </p:nvPr>
        </p:nvPicPr>
        <p:blipFill>
          <a:blip r:embed="rId3"/>
          <a:stretch>
            <a:fillRect/>
          </a:stretch>
        </p:blipFill>
        <p:spPr>
          <a:xfrm>
            <a:off x="5140741" y="2490129"/>
            <a:ext cx="1770585" cy="956003"/>
          </a:xfrm>
          <a:prstGeom prst="rect">
            <a:avLst/>
          </a:prstGeom>
        </p:spPr>
      </p:pic>
      <p:pic>
        <p:nvPicPr>
          <p:cNvPr id="6" name="Picture 5"/>
          <p:cNvPicPr>
            <a:picLocks noChangeAspect="1"/>
          </p:cNvPicPr>
          <p:nvPr/>
        </p:nvPicPr>
        <p:blipFill>
          <a:blip r:embed="rId4"/>
          <a:stretch>
            <a:fillRect/>
          </a:stretch>
        </p:blipFill>
        <p:spPr>
          <a:xfrm>
            <a:off x="4330173" y="3731518"/>
            <a:ext cx="2310584" cy="1353429"/>
          </a:xfrm>
          <a:prstGeom prst="rect">
            <a:avLst/>
          </a:prstGeom>
        </p:spPr>
      </p:pic>
      <p:pic>
        <p:nvPicPr>
          <p:cNvPr id="7" name="Picture 6"/>
          <p:cNvPicPr>
            <a:picLocks noChangeAspect="1"/>
          </p:cNvPicPr>
          <p:nvPr/>
        </p:nvPicPr>
        <p:blipFill>
          <a:blip r:embed="rId5"/>
          <a:stretch>
            <a:fillRect/>
          </a:stretch>
        </p:blipFill>
        <p:spPr>
          <a:xfrm>
            <a:off x="6088321" y="5161531"/>
            <a:ext cx="2598479" cy="790841"/>
          </a:xfrm>
          <a:prstGeom prst="rect">
            <a:avLst/>
          </a:prstGeom>
        </p:spPr>
      </p:pic>
      <p:pic>
        <p:nvPicPr>
          <p:cNvPr id="9" name="Picture 8"/>
          <p:cNvPicPr>
            <a:picLocks noChangeAspect="1"/>
          </p:cNvPicPr>
          <p:nvPr/>
        </p:nvPicPr>
        <p:blipFill>
          <a:blip r:embed="rId6"/>
          <a:stretch>
            <a:fillRect/>
          </a:stretch>
        </p:blipFill>
        <p:spPr>
          <a:xfrm>
            <a:off x="6912261" y="3661981"/>
            <a:ext cx="1955774" cy="977887"/>
          </a:xfrm>
          <a:prstGeom prst="rect">
            <a:avLst/>
          </a:prstGeom>
        </p:spPr>
      </p:pic>
    </p:spTree>
    <p:extLst>
      <p:ext uri="{BB962C8B-B14F-4D97-AF65-F5344CB8AC3E}">
        <p14:creationId xmlns:p14="http://schemas.microsoft.com/office/powerpoint/2010/main" val="357586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26976"/>
          </a:xfrm>
        </p:spPr>
        <p:txBody>
          <a:bodyPr/>
          <a:lstStyle/>
          <a:p>
            <a:pPr algn="ctr"/>
            <a:r>
              <a:rPr lang="en-GB" dirty="0" smtClean="0">
                <a:solidFill>
                  <a:schemeClr val="accent5"/>
                </a:solidFill>
              </a:rPr>
              <a:t>CONTEXT</a:t>
            </a:r>
            <a:endParaRPr lang="en-GB" dirty="0">
              <a:solidFill>
                <a:schemeClr val="accent5"/>
              </a:solidFill>
            </a:endParaRPr>
          </a:p>
        </p:txBody>
      </p:sp>
      <p:graphicFrame>
        <p:nvGraphicFramePr>
          <p:cNvPr id="8" name="Content Placeholder 7"/>
          <p:cNvGraphicFramePr>
            <a:graphicFrameLocks noGrp="1"/>
          </p:cNvGraphicFramePr>
          <p:nvPr>
            <p:ph idx="1"/>
            <p:extLst/>
          </p:nvPr>
        </p:nvGraphicFramePr>
        <p:xfrm>
          <a:off x="628650" y="2226469"/>
          <a:ext cx="7886700" cy="320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15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133&quot;&gt;&lt;property id=&quot;20148&quot; value=&quot;5&quot;/&gt;&lt;property id=&quot;20300&quot; value=&quot;Slide 2 - &amp;quot;BACKGROUND&amp;quot;&quot;/&gt;&lt;property id=&quot;20307&quot; value=&quot;262&quot;/&gt;&lt;/object&gt;&lt;object type=&quot;3&quot; unique_id=&quot;10134&quot;&gt;&lt;property id=&quot;20148&quot; value=&quot;5&quot;/&gt;&lt;property id=&quot;20300&quot; value=&quot;Slide 4 - &amp;quot;THE LETTER OF ADVICE MODEL&amp;quot;&quot;/&gt;&lt;property id=&quot;20307&quot; value=&quot;263&quot;/&gt;&lt;/object&gt;&lt;object type=&quot;3&quot; unique_id=&quot;10254&quot;&gt;&lt;property id=&quot;20148&quot; value=&quot;5&quot;/&gt;&lt;property id=&quot;20300&quot; value=&quot;Slide 13 - &amp;quot;BENEFIT TO STUDENTS&amp;quot;&quot;/&gt;&lt;property id=&quot;20307&quot; value=&quot;268&quot;/&gt;&lt;/object&gt;&lt;object type=&quot;3&quot; unique_id=&quot;10258&quot;&gt;&lt;property id=&quot;20148&quot; value=&quot;5&quot;/&gt;&lt;property id=&quot;20300&quot; value=&quot;Slide 17 - &amp;quot;BENEFIT TO THE LOCAL COMMUNITY&amp;quot;&quot;/&gt;&lt;property id=&quot;20307&quot; value=&quot;270&quot;/&gt;&lt;/object&gt;&lt;object type=&quot;3&quot; unique_id=&quot;10354&quot;&gt;&lt;property id=&quot;20148&quot; value=&quot;5&quot;/&gt;&lt;property id=&quot;20300&quot; value=&quot;Slide 11&quot;/&gt;&lt;property id=&quot;20307&quot; value=&quot;279&quot;/&gt;&lt;/object&gt;&lt;object type=&quot;3&quot; unique_id=&quot;10355&quot;&gt;&lt;property id=&quot;20148&quot; value=&quot;5&quot;/&gt;&lt;property id=&quot;20300&quot; value=&quot;Slide 12&quot;/&gt;&lt;property id=&quot;20307&quot; value=&quot;280&quot;/&gt;&lt;/object&gt;&lt;object type=&quot;3&quot; unique_id=&quot;10374&quot;&gt;&lt;property id=&quot;20148&quot; value=&quot;5&quot;/&gt;&lt;property id=&quot;20300&quot; value=&quot;Slide 1 - &amp;quot;Clinical Legal Education in the UK – Running Drop-in Advice Services in an University Setting&amp;quot;&quot;/&gt;&lt;property id=&quot;20307&quot; value=&quot;282&quot;/&gt;&lt;/object&gt;&lt;object type=&quot;3&quot; unique_id=&quot;10375&quot;&gt;&lt;property id=&quot;20148&quot; value=&quot;5&quot;/&gt;&lt;property id=&quot;20300&quot; value=&quot;Slide 3 - &amp;quot;BACKGROUND&amp;quot;&quot;/&gt;&lt;property id=&quot;20307&quot; value=&quot;285&quot;/&gt;&lt;/object&gt;&lt;object type=&quot;3&quot; unique_id=&quot;10376&quot;&gt;&lt;property id=&quot;20148&quot; value=&quot;5&quot;/&gt;&lt;property id=&quot;20300&quot; value=&quot;Slide 5 - &amp;quot;SOUTHWARK &amp;amp; OUR STUDENTS&amp;quot;&quot;/&gt;&lt;property id=&quot;20307&quot; value=&quot;283&quot;/&gt;&lt;/object&gt;&lt;object type=&quot;3&quot; unique_id=&quot;10377&quot;&gt;&lt;property id=&quot;20148&quot; value=&quot;5&quot;/&gt;&lt;property id=&quot;20300&quot; value=&quot;Slide 6 - &amp;quot;DROP-IN SESSIONS&amp;quot;&quot;/&gt;&lt;property id=&quot;20307&quot; value=&quot;286&quot;/&gt;&lt;/object&gt;&lt;object type=&quot;3&quot; unique_id=&quot;10378&quot;&gt;&lt;property id=&quot;20148&quot; value=&quot;5&quot;/&gt;&lt;property id=&quot;20300&quot; value=&quot;Slide 7&quot;/&gt;&lt;property id=&quot;20307&quot; value=&quot;287&quot;/&gt;&lt;/object&gt;&lt;object type=&quot;3&quot; unique_id=&quot;10379&quot;&gt;&lt;property id=&quot;20148&quot; value=&quot;5&quot;/&gt;&lt;property id=&quot;20300&quot; value=&quot;Slide 8 - &amp;quot;STUDENT PROGRESSION&amp;#x0D;&amp;#x0A;AT DAYTIME DROP-IN&amp;quot;&quot;/&gt;&lt;property id=&quot;20307&quot; value=&quot;288&quot;/&gt;&lt;/object&gt;&lt;object type=&quot;3&quot; unique_id=&quot;10380&quot;&gt;&lt;property id=&quot;20148&quot; value=&quot;5&quot;/&gt;&lt;property id=&quot;20300&quot; value=&quot;Slide 9 - &amp;quot;EVENING SESSIONS&amp;quot;&quot;/&gt;&lt;property id=&quot;20307&quot; value=&quot;289&quot;/&gt;&lt;/object&gt;&lt;object type=&quot;3&quot; unique_id=&quot;10381&quot;&gt;&lt;property id=&quot;20148&quot; value=&quot;5&quot;/&gt;&lt;property id=&quot;20300&quot; value=&quot;Slide 10&quot;/&gt;&lt;property id=&quot;20307&quot; value=&quot;290&quot;/&gt;&lt;/object&gt;&lt;object type=&quot;3&quot; unique_id=&quot;10383&quot;&gt;&lt;property id=&quot;20148&quot; value=&quot;5&quot;/&gt;&lt;property id=&quot;20300&quot; value=&quot;Slide 14 - &amp;quot;FIRST COHORT&amp;quot;&quot;/&gt;&lt;property id=&quot;20307&quot; value=&quot;293&quot;/&gt;&lt;/object&gt;&lt;object type=&quot;3&quot; unique_id=&quot;10384&quot;&gt;&lt;property id=&quot;20148&quot; value=&quot;5&quot;/&gt;&lt;property id=&quot;20300&quot; value=&quot;Slide 15 - &amp;quot;TRAINING &amp;amp; REFERENCES&amp;quot;&quot;/&gt;&lt;property id=&quot;20307&quot; value=&quot;292&quot;/&gt;&lt;/object&gt;&lt;object type=&quot;3&quot; unique_id=&quot;10753&quot;&gt;&lt;property id=&quot;20148&quot; value=&quot;5&quot;/&gt;&lt;property id=&quot;20300&quot; value=&quot;Slide 16 - &amp;quot;RECRUITMENT&amp;quot;&quot;/&gt;&lt;property id=&quot;20307&quot; value=&quot;294&quot;/&gt;&lt;/object&gt;&lt;object type=&quot;3&quot; unique_id=&quot;10808&quot;&gt;&lt;property id=&quot;20148&quot; value=&quot;5&quot;/&gt;&lt;property id=&quot;20300&quot; value=&quot;Slide 18 - &amp;quot;COUNTY COURT HELPDESK&amp;quot;&quot;/&gt;&lt;property id=&quot;20307&quot; value=&quot;295&quot;/&gt;&lt;/object&gt;&lt;object type=&quot;3&quot; unique_id=&quot;11273&quot;&gt;&lt;property id=&quot;20148&quot; value=&quot;5&quot;/&gt;&lt;property id=&quot;20300&quot; value=&quot;Slide 19 - &amp;quot;IMPACT&amp;quot;&quot;/&gt;&lt;property id=&quot;20307&quot; value=&quot;298&quot;/&gt;&lt;/object&gt;&lt;object type=&quot;3&quot; unique_id=&quot;11274&quot;&gt;&lt;property id=&quot;20148&quot; value=&quot;5&quot;/&gt;&lt;property id=&quot;20300&quot; value=&quot;Slide 20 - &amp;quot;IMPACT&amp;quot;&quot;/&gt;&lt;property id=&quot;20307&quot; value=&quot;299&quot;/&gt;&lt;/object&gt;&lt;object type=&quot;3&quot; unique_id=&quot;11275&quot;&gt;&lt;property id=&quot;20148&quot; value=&quot;5&quot;/&gt;&lt;property id=&quot;20300&quot; value=&quot;Slide 21 - &amp;quot;IMPACT&amp;quot;&quot;/&gt;&lt;property id=&quot;20307&quot; value=&quot;300&quot;/&gt;&lt;/object&gt;&lt;object type=&quot;3&quot; unique_id=&quot;11276&quot;&gt;&lt;property id=&quot;20148&quot; value=&quot;5&quot;/&gt;&lt;property id=&quot;20300&quot; value=&quot;Slide 24 - &amp;quot;THE FUTURE&amp;quot;&quot;/&gt;&lt;property id=&quot;20307&quot; value=&quot;297&quot;/&gt;&lt;/object&gt;&lt;object type=&quot;3&quot; unique_id=&quot;11442&quot;&gt;&lt;property id=&quot;20148&quot; value=&quot;5&quot;/&gt;&lt;property id=&quot;20300&quot; value=&quot;Slide 23 - &amp;quot;IMPACT&amp;quot;&quot;/&gt;&lt;property id=&quot;20307&quot; value=&quot;302&quot;/&gt;&lt;/object&gt;&lt;object type=&quot;3&quot; unique_id=&quot;11584&quot;&gt;&lt;property id=&quot;20148&quot; value=&quot;5&quot;/&gt;&lt;property id=&quot;20300&quot; value=&quot;Slide 22 - &amp;quot;IMPACT&amp;quot;&quot;/&gt;&lt;property id=&quot;20307&quot; value=&quot;303&quot;/&gt;&lt;/object&gt;&lt;object type=&quot;3&quot; unique_id=&quot;11585&quot;&gt;&lt;property id=&quot;20148&quot; value=&quot;5&quot;/&gt;&lt;property id=&quot;20300&quot; value=&quot;Slide 25 - &amp;quot;CONTACT&amp;quot;&quot;/&gt;&lt;property id=&quot;20307&quot; value=&quot;304&quot;/&gt;&lt;/object&gt;&lt;/object&gt;&lt;object type=&quot;8&quot; unique_id=&quot;10006&quot;&gt;&lt;/object&gt;&lt;/object&gt;&lt;/database&gt;"/>
  <p:tag name="SECTOMILLISECCONVERTED" val="1"/>
</p:tagLst>
</file>

<file path=ppt/theme/theme1.xml><?xml version="1.0" encoding="utf-8"?>
<a:theme xmlns:a="http://schemas.openxmlformats.org/drawingml/2006/main" name="powerpoint-brighter-choice">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BC_light_purple">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BC_light_pink">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BC_light_green">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BC_dark_blue">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BC_dark_purple">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BC_dark_pink">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BC_dark_green">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SBU LSS Slides ">
  <a:themeElements>
    <a:clrScheme name="LSBU COLOURS - SCHOOLS">
      <a:dk1>
        <a:srgbClr val="929292"/>
      </a:dk1>
      <a:lt1>
        <a:srgbClr val="0097A9"/>
      </a:lt1>
      <a:dk2>
        <a:srgbClr val="0085CA"/>
      </a:dk2>
      <a:lt2>
        <a:srgbClr val="68478D"/>
      </a:lt2>
      <a:accent1>
        <a:srgbClr val="FF8200"/>
      </a:accent1>
      <a:accent2>
        <a:srgbClr val="93328E"/>
      </a:accent2>
      <a:accent3>
        <a:srgbClr val="D50032"/>
      </a:accent3>
      <a:accent4>
        <a:srgbClr val="DA1884"/>
      </a:accent4>
      <a:accent5>
        <a:srgbClr val="2A455D"/>
      </a:accent5>
      <a:accent6>
        <a:srgbClr val="9B1F29"/>
      </a:accent6>
      <a:hlink>
        <a:srgbClr val="D50032"/>
      </a:hlink>
      <a:folHlink>
        <a:srgbClr val="DA1884"/>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BU-POWERPOINT-LSS-V3" id="{5A78BC63-8F0F-2745-B708-446DD4BF2975}" vid="{C351D28C-4359-AA47-81D7-289DAC7D66E8}"/>
    </a:ext>
  </a:extLst>
</a:theme>
</file>

<file path=docProps/app.xml><?xml version="1.0" encoding="utf-8"?>
<Properties xmlns="http://schemas.openxmlformats.org/officeDocument/2006/extended-properties" xmlns:vt="http://schemas.openxmlformats.org/officeDocument/2006/docPropsVTypes">
  <Template>powerpoint-brighter-choice</Template>
  <TotalTime>7028</TotalTime>
  <Words>1432</Words>
  <Application>Microsoft Office PowerPoint</Application>
  <PresentationFormat>On-screen Show (4:3)</PresentationFormat>
  <Paragraphs>206</Paragraphs>
  <Slides>43</Slides>
  <Notes>43</Notes>
  <HiddenSlides>5</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43</vt:i4>
      </vt:variant>
    </vt:vector>
  </HeadingPairs>
  <TitlesOfParts>
    <vt:vector size="56" baseType="lpstr">
      <vt:lpstr>Arial</vt:lpstr>
      <vt:lpstr>Calibri</vt:lpstr>
      <vt:lpstr>TheSerif HP7 Bold</vt:lpstr>
      <vt:lpstr>Wingdings</vt:lpstr>
      <vt:lpstr>powerpoint-brighter-choice</vt:lpstr>
      <vt:lpstr>TBC_light_purple</vt:lpstr>
      <vt:lpstr>TBC_light_pink</vt:lpstr>
      <vt:lpstr>TBC_light_green</vt:lpstr>
      <vt:lpstr>TBC_dark_blue</vt:lpstr>
      <vt:lpstr>TBC_dark_purple</vt:lpstr>
      <vt:lpstr>TBC_dark_pink</vt:lpstr>
      <vt:lpstr>TBC_dark_green</vt:lpstr>
      <vt:lpstr>LSBU LSS Slides </vt:lpstr>
      <vt:lpstr>The impact of extended clinical placements on student academic achievement: preliminary findings of a collaborative research project at London South Bank University</vt:lpstr>
      <vt:lpstr>COLLABORATIVE PROJECT</vt:lpstr>
      <vt:lpstr>THIS PRESENTATION</vt:lpstr>
      <vt:lpstr>PowerPoint Presentation</vt:lpstr>
      <vt:lpstr>CONTEXT</vt:lpstr>
      <vt:lpstr>CONTEXT</vt:lpstr>
      <vt:lpstr>CONTEXT</vt:lpstr>
      <vt:lpstr>CONTEXT</vt:lpstr>
      <vt:lpstr>CONTEXT</vt:lpstr>
      <vt:lpstr>CONTEXT</vt:lpstr>
      <vt:lpstr>CONTEXT</vt:lpstr>
      <vt:lpstr>CONTEXT</vt:lpstr>
      <vt:lpstr>CONTEXT</vt:lpstr>
      <vt:lpstr>DROP IN SOCIAL WELFARE LAW ADVICE</vt:lpstr>
      <vt:lpstr>PEDAGOGY</vt:lpstr>
      <vt:lpstr>THE STUDENT EXPERIENCE</vt:lpstr>
      <vt:lpstr>PowerPoint Presentation</vt:lpstr>
      <vt:lpstr>STUDENT PROGRESSION AT DAYTIME DROP-IN</vt:lpstr>
      <vt:lpstr>DAY TIME DROP-IN</vt:lpstr>
      <vt:lpstr>EVENING SESSIONS</vt:lpstr>
      <vt:lpstr>CLIENT OUTPUTS</vt:lpstr>
      <vt:lpstr>CLIENT OUTPUTS</vt:lpstr>
      <vt:lpstr>CLIENT OUTPUTS</vt:lpstr>
      <vt:lpstr>CLIENT FEEDBACK</vt:lpstr>
      <vt:lpstr>CLIENT FEEDBACK</vt:lpstr>
      <vt:lpstr>BENEFIT TO STUDENTS</vt:lpstr>
      <vt:lpstr>FEEDBACK </vt:lpstr>
      <vt:lpstr>SELF REGULATION</vt:lpstr>
      <vt:lpstr>WHAT THE STUDENTS SAY</vt:lpstr>
      <vt:lpstr>PowerPoint Presentation</vt:lpstr>
      <vt:lpstr>PowerPoint Presentation</vt:lpstr>
      <vt:lpstr>THE RESEARCH</vt:lpstr>
      <vt:lpstr>THE RESEARCH</vt:lpstr>
      <vt:lpstr>THE RESEARCH</vt:lpstr>
      <vt:lpstr>THE RESEARCH</vt:lpstr>
      <vt:lpstr>THE INITIAL RESULTS</vt:lpstr>
      <vt:lpstr>THE INITIAL RESULTS</vt:lpstr>
      <vt:lpstr>THE INITIAL RESULTS</vt:lpstr>
      <vt:lpstr>THE INITIAL RESULTS</vt:lpstr>
      <vt:lpstr>THE INITIAL RESULTS</vt:lpstr>
      <vt:lpstr>THE INITIAL RESULTS</vt:lpstr>
      <vt:lpstr>THE INITIAL RESULTS</vt:lpstr>
      <vt:lpstr>CONTACTS</vt:lpstr>
    </vt:vector>
  </TitlesOfParts>
  <Company>London South Bank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russela7</dc:creator>
  <cp:lastModifiedBy>alan russell</cp:lastModifiedBy>
  <cp:revision>305</cp:revision>
  <cp:lastPrinted>2017-06-30T15:37:49Z</cp:lastPrinted>
  <dcterms:created xsi:type="dcterms:W3CDTF">2012-05-23T11:35:53Z</dcterms:created>
  <dcterms:modified xsi:type="dcterms:W3CDTF">2017-07-01T16:01:14Z</dcterms:modified>
</cp:coreProperties>
</file>